
<file path=[Content_Types].xml><?xml version="1.0" encoding="utf-8"?>
<Types xmlns="http://schemas.openxmlformats.org/package/2006/content-types">
  <Override PartName="/ppt/theme/theme2.xml" ContentType="application/vnd.openxmlformats-officedocument.theme+xml"/>
  <Override PartName="/ppt/slides/slide9.xml" ContentType="application/vnd.openxmlformats-officedocument.presentationml.slide+xml"/>
  <Override PartName="/ppt/slideLayouts/slideLayout107.xml" ContentType="application/vnd.openxmlformats-officedocument.presentationml.slideLayout+xml"/>
  <Override PartName="/ppt/slideLayouts/slideLayout148.xml" ContentType="application/vnd.openxmlformats-officedocument.presentationml.slideLayout+xml"/>
  <Override PartName="/ppt/slideLayouts/slideLayout24.xml" ContentType="application/vnd.openxmlformats-officedocument.presentationml.slideLayout+xml"/>
  <Override PartName="/ppt/theme/theme13.xml" ContentType="application/vnd.openxmlformats-officedocument.theme+xml"/>
  <Override PartName="/ppt/slideLayouts/slideLayout12.xml" ContentType="application/vnd.openxmlformats-officedocument.presentationml.slideLayout+xml"/>
  <Override PartName="/ppt/slideLayouts/slideLayout89.xml" ContentType="application/vnd.openxmlformats-officedocument.presentationml.slideLayout+xml"/>
  <Override PartName="/ppt/slideLayouts/slideLayout77.xml" ContentType="application/vnd.openxmlformats-officedocument.presentationml.slideLayout+xml"/>
  <Override PartName="/ppt/slideLayouts/slideLayout233.xml" ContentType="application/vnd.openxmlformats-officedocument.presentationml.slideLayout+xml"/>
  <Override PartName="/ppt/slideLayouts/slideLayout125.xml" ContentType="application/vnd.openxmlformats-officedocument.presentationml.slideLayout+xml"/>
  <Override PartName="/ppt/slideLayouts/slideLayout113.xml" ContentType="application/vnd.openxmlformats-officedocument.presentationml.slideLayout+xml"/>
  <Override PartName="/ppt/slideLayouts/slideLayout178.xml" ContentType="application/vnd.openxmlformats-officedocument.presentationml.slideLayout+xml"/>
  <Override PartName="/ppt/slideLayouts/slideLayout166.xml" ContentType="application/vnd.openxmlformats-officedocument.presentationml.slideLayout+xml"/>
  <Override PartName="/ppt/slideLayouts/slideLayout42.xml" ContentType="application/vnd.openxmlformats-officedocument.presentationml.slideLayout+xml"/>
  <Override PartName="/ppt/slideLayouts/slideLayout30.xml" ContentType="application/vnd.openxmlformats-officedocument.presentationml.slideLayout+xml"/>
  <Override PartName="/ppt/slideMasters/slideMaster21.xml" ContentType="application/vnd.openxmlformats-officedocument.presentationml.slideMaster+xml"/>
  <Override PartName="/ppt/slideLayouts/slideLayout95.xml" ContentType="application/vnd.openxmlformats-officedocument.presentationml.slideLayout+xml"/>
  <Override PartName="/ppt/slideLayouts/slideLayout83.xml" ContentType="application/vnd.openxmlformats-officedocument.presentationml.slideLayout+xml"/>
  <Override PartName="/ppt/slideLayouts/slideLayout131.xml" ContentType="application/vnd.openxmlformats-officedocument.presentationml.slideLayout+xml"/>
  <Default Extension="rels" ContentType="application/vnd.openxmlformats-package.relationships+xml"/>
  <Override PartName="/ppt/slideLayouts/slideLayout196.xml" ContentType="application/vnd.openxmlformats-officedocument.presentationml.slideLayout+xml"/>
  <Override PartName="/ppt/slideLayouts/slideLayout184.xml" ContentType="application/vnd.openxmlformats-officedocument.presentationml.slideLayout+xml"/>
  <Override PartName="/ppt/slideMasters/slideMaster4.xml" ContentType="application/vnd.openxmlformats-officedocument.presentationml.slideMaster+xml"/>
  <Override PartName="/ppt/slideLayouts/slideLayout228.xml" ContentType="application/vnd.openxmlformats-officedocument.presentationml.slideLayout+xml"/>
  <Override PartName="/ppt/slideLayouts/slideLayout216.xml" ContentType="application/vnd.openxmlformats-officedocument.presentationml.slideLayout+xml"/>
  <Override PartName="/ppt/theme/theme3.xml" ContentType="application/vnd.openxmlformats-officedocument.theme+xml"/>
  <Override PartName="/ppt/viewProps.xml" ContentType="application/vnd.openxmlformats-officedocument.presentationml.viewProps+xml"/>
  <Override PartName="/ppt/slideLayouts/slideLayout108.xml" ContentType="application/vnd.openxmlformats-officedocument.presentationml.slideLayout+xml"/>
  <Override PartName="/ppt/slideLayouts/slideLayout25.xml" ContentType="application/vnd.openxmlformats-officedocument.presentationml.slideLayout+xml"/>
  <Override PartName="/ppt/theme/theme14.xml" ContentType="application/vnd.openxmlformats-officedocument.theme+xml"/>
  <Override PartName="/ppt/slideLayouts/slideLayout13.xml" ContentType="application/vnd.openxmlformats-officedocument.presentationml.slideLayout+xml"/>
  <Override PartName="/ppt/slideLayouts/slideLayout78.xml" ContentType="application/vnd.openxmlformats-officedocument.presentationml.slideLayout+xml"/>
  <Override PartName="/ppt/slideLayouts/slideLayout234.xml" ContentType="application/vnd.openxmlformats-officedocument.presentationml.slideLayout+xml"/>
  <Override PartName="/ppt/slideLayouts/slideLayout126.xml" ContentType="application/vnd.openxmlformats-officedocument.presentationml.slideLayout+xml"/>
  <Override PartName="/ppt/slideLayouts/slideLayout114.xml" ContentType="application/vnd.openxmlformats-officedocument.presentationml.slideLayout+xml"/>
  <Override PartName="/ppt/slideLayouts/slideLayout179.xml" ContentType="application/vnd.openxmlformats-officedocument.presentationml.slideLayout+xml"/>
  <Override PartName="/ppt/slideLayouts/slideLayout167.xml" ContentType="application/vnd.openxmlformats-officedocument.presentationml.slideLayout+xml"/>
  <Override PartName="/ppt/slideLayouts/slideLayout43.xml" ContentType="application/vnd.openxmlformats-officedocument.presentationml.slideLayout+xml"/>
  <Override PartName="/ppt/slideLayouts/slideLayout31.xml" ContentType="application/vnd.openxmlformats-officedocument.presentationml.slideLayout+xml"/>
  <Override PartName="/ppt/slideMasters/slideMaster10.xml" ContentType="application/vnd.openxmlformats-officedocument.presentationml.slideMaster+xml"/>
  <Override PartName="/ppt/slideMasters/slideMaster22.xml" ContentType="application/vnd.openxmlformats-officedocument.presentationml.slideMaster+xml"/>
  <Override PartName="/ppt/slideLayouts/slideLayout96.xml" ContentType="application/vnd.openxmlformats-officedocument.presentationml.slideLayout+xml"/>
  <Override PartName="/ppt/slideLayouts/slideLayout84.xml" ContentType="application/vnd.openxmlformats-officedocument.presentationml.slideLayout+xml"/>
  <Override PartName="/ppt/slideLayouts/slideLayout240.xml" ContentType="application/vnd.openxmlformats-officedocument.presentationml.slideLayout+xml"/>
  <Override PartName="/ppt/embeddings/oleObject1.bin" ContentType="application/vnd.openxmlformats-officedocument.oleObject"/>
  <Override PartName="/ppt/slideLayouts/slideLayout132.xml" ContentType="application/vnd.openxmlformats-officedocument.presentationml.slideLayout+xml"/>
  <Override PartName="/ppt/slideLayouts/slideLayout120.xml" ContentType="application/vnd.openxmlformats-officedocument.presentationml.slideLayout+xml"/>
  <Override PartName="/ppt/slideLayouts/slideLayout197.xml" ContentType="application/vnd.openxmlformats-officedocument.presentationml.slideLayout+xml"/>
  <Override PartName="/ppt/slideLayouts/slideLayout185.xml" ContentType="application/vnd.openxmlformats-officedocument.presentationml.slideLayout+xml"/>
  <Default Extension="png" ContentType="image/png"/>
  <Override PartName="/ppt/slideMasters/slideMaster5.xml" ContentType="application/vnd.openxmlformats-officedocument.presentationml.slideMaster+xml"/>
  <Override PartName="/ppt/theme/theme4.xml" ContentType="application/vnd.openxmlformats-officedocument.theme+xml"/>
  <Override PartName="/ppt/slideLayouts/slideLayout217.xml" ContentType="application/vnd.openxmlformats-officedocument.presentationml.slideLayout+xml"/>
  <Override PartName="/ppt/slideLayouts/slideLayout229.xml" ContentType="application/vnd.openxmlformats-officedocument.presentationml.slideLayout+xml"/>
  <Override PartName="/ppt/slideLayouts/slideLayout1.xml" ContentType="application/vnd.openxmlformats-officedocument.presentationml.slideLayout+xml"/>
  <Override PartName="/docProps/custom.xml" ContentType="application/vnd.openxmlformats-officedocument.custom-properties+xml"/>
  <Override PartName="/ppt/slideLayouts/slideLayout109.xml" ContentType="application/vnd.openxmlformats-officedocument.presentationml.slideLayout+xml"/>
  <Override PartName="/ppt/slideLayouts/slideLayout150.xml" ContentType="application/vnd.openxmlformats-officedocument.presentationml.slideLayout+xml"/>
  <Override PartName="/ppt/slideLayouts/slideLayout26.xml" ContentType="application/vnd.openxmlformats-officedocument.presentationml.slideLayout+xml"/>
  <Override PartName="/ppt/theme/theme15.xml" ContentType="application/vnd.openxmlformats-officedocument.theme+xml"/>
  <Override PartName="/ppt/slideLayouts/slideLayout14.xml" ContentType="application/vnd.openxmlformats-officedocument.presentationml.slideLayout+xml"/>
  <Override PartName="/ppt/slideLayouts/slideLayout79.xml" ContentType="application/vnd.openxmlformats-officedocument.presentationml.slideLayout+xml"/>
  <Override PartName="/ppt/slideLayouts/slideLayout235.xml" ContentType="application/vnd.openxmlformats-officedocument.presentationml.slideLayout+xml"/>
  <Override PartName="/ppt/slideLayouts/slideLayout127.xml" ContentType="application/vnd.openxmlformats-officedocument.presentationml.slideLayout+xml"/>
  <Override PartName="/ppt/slideLayouts/slideLayout115.xml" ContentType="application/vnd.openxmlformats-officedocument.presentationml.slideLayout+xml"/>
  <Override PartName="/ppt/slideLayouts/slideLayout168.xml" ContentType="application/vnd.openxmlformats-officedocument.presentationml.slideLayout+xml"/>
  <Override PartName="/ppt/slideLayouts/slideLayout44.xml" ContentType="application/vnd.openxmlformats-officedocument.presentationml.slideLayout+xml"/>
  <Override PartName="/ppt/slideLayouts/slideLayout32.xml" ContentType="application/vnd.openxmlformats-officedocument.presentationml.slideLayout+xml"/>
  <Override PartName="/ppt/slideMasters/slideMaster11.xml" ContentType="application/vnd.openxmlformats-officedocument.presentationml.slideMaster+xml"/>
  <Override PartName="/ppt/slideLayouts/slideLayout97.xml" ContentType="application/vnd.openxmlformats-officedocument.presentationml.slideLayout+xml"/>
  <Override PartName="/ppt/slideLayouts/slideLayout85.xml" ContentType="application/vnd.openxmlformats-officedocument.presentationml.slideLayout+xml"/>
  <Override PartName="/ppt/tableStyles.xml" ContentType="application/vnd.openxmlformats-officedocument.presentationml.tableStyles+xml"/>
  <Override PartName="/ppt/slideLayouts/slideLayout200.xml" ContentType="application/vnd.openxmlformats-officedocument.presentationml.slideLayout+xml"/>
  <Override PartName="/ppt/slideLayouts/slideLayout241.xml" ContentType="application/vnd.openxmlformats-officedocument.presentationml.slideLayout+xml"/>
  <Override PartName="/ppt/embeddings/oleObject2.bin" ContentType="application/vnd.openxmlformats-officedocument.oleObject"/>
  <Override PartName="/ppt/slideLayouts/slideLayout133.xml" ContentType="application/vnd.openxmlformats-officedocument.presentationml.slideLayout+xml"/>
  <Override PartName="/ppt/slideLayouts/slideLayout121.xml" ContentType="application/vnd.openxmlformats-officedocument.presentationml.slideLayout+xml"/>
  <Override PartName="/ppt/slideLayouts/slideLayout198.xml" ContentType="application/vnd.openxmlformats-officedocument.presentationml.slideLayout+xml"/>
  <Override PartName="/ppt/slideLayouts/slideLayout186.xml" ContentType="application/vnd.openxmlformats-officedocument.presentationml.slideLayout+xml"/>
  <Override PartName="/ppt/slideLayouts/slideLayout50.xml" ContentType="application/vnd.openxmlformats-officedocument.presentationml.slideLayout+xml"/>
  <Override PartName="/ppt/slideMasters/slideMaster6.xml" ContentType="application/vnd.openxmlformats-officedocument.presentationml.slideMaster+xml"/>
  <Override PartName="/ppt/theme/theme5.xml" ContentType="application/vnd.openxmlformats-officedocument.theme+xml"/>
  <Override PartName="/ppt/slideLayouts/slideLayout218.xml" ContentType="application/vnd.openxmlformats-officedocument.presentationml.slideLayout+xml"/>
  <Override PartName="/ppt/slideLayouts/slideLayout2.xml" ContentType="application/vnd.openxmlformats-officedocument.presentationml.slideLayout+xml"/>
  <Override PartName="/ppt/slideLayouts/slideLayout151.xml" ContentType="application/vnd.openxmlformats-officedocument.presentationml.slideLayout+xml"/>
  <Override PartName="/ppt/slideLayouts/slideLayout27.xml" ContentType="application/vnd.openxmlformats-officedocument.presentationml.slideLayout+xml"/>
  <Override PartName="/ppt/theme/theme16.xml" ContentType="application/vnd.openxmlformats-officedocument.theme+xml"/>
  <Override PartName="/ppt/slideLayouts/slideLayout15.xml" ContentType="application/vnd.openxmlformats-officedocument.presentationml.slideLayout+xml"/>
  <Override PartName="/ppt/slideLayouts/slideLayout236.xml" ContentType="application/vnd.openxmlformats-officedocument.presentationml.slideLayout+xml"/>
  <Override PartName="/ppt/slideLayouts/slideLayout128.xml" ContentType="application/vnd.openxmlformats-officedocument.presentationml.slideLayout+xml"/>
  <Override PartName="/ppt/slideLayouts/slideLayout116.xml" ContentType="application/vnd.openxmlformats-officedocument.presentationml.slideLayout+xml"/>
  <Override PartName="/ppt/slideLayouts/slideLayout169.xml" ContentType="application/vnd.openxmlformats-officedocument.presentationml.slideLayout+xml"/>
  <Override PartName="/ppt/slideLayouts/slideLayout45.xml" ContentType="application/vnd.openxmlformats-officedocument.presentationml.slideLayout+xml"/>
  <Override PartName="/ppt/slideLayouts/slideLayout33.xml" ContentType="application/vnd.openxmlformats-officedocument.presentationml.slideLayout+xml"/>
  <Override PartName="/ppt/slideMasters/slideMaster12.xml" ContentType="application/vnd.openxmlformats-officedocument.presentationml.slideMaster+xml"/>
  <Override PartName="/ppt/slideLayouts/slideLayout98.xml" ContentType="application/vnd.openxmlformats-officedocument.presentationml.slideLayout+xml"/>
  <Override PartName="/ppt/slideLayouts/slideLayout86.xml" ContentType="application/vnd.openxmlformats-officedocument.presentationml.slideLayout+xml"/>
  <Override PartName="/ppt/slideLayouts/slideLayout201.xml" ContentType="application/vnd.openxmlformats-officedocument.presentationml.slideLayout+xml"/>
  <Override PartName="/ppt/slideLayouts/slideLayout242.xml" ContentType="application/vnd.openxmlformats-officedocument.presentationml.slideLayout+xml"/>
  <Override PartName="/ppt/embeddings/oleObject3.bin" ContentType="application/vnd.openxmlformats-officedocument.oleObject"/>
  <Default Extension="xml" ContentType="application/xml"/>
  <Override PartName="/ppt/slideLayouts/slideLayout134.xml" ContentType="application/vnd.openxmlformats-officedocument.presentationml.slideLayout+xml"/>
  <Override PartName="/ppt/slideLayouts/slideLayout122.xml" ContentType="application/vnd.openxmlformats-officedocument.presentationml.slideLayout+xml"/>
  <Override PartName="/ppt/slideLayouts/slideLayout199.xml" ContentType="application/vnd.openxmlformats-officedocument.presentationml.slideLayout+xml"/>
  <Override PartName="/ppt/slideLayouts/slideLayout187.xml" ContentType="application/vnd.openxmlformats-officedocument.presentationml.slideLayout+xml"/>
  <Override PartName="/ppt/notesMasters/notesMaster1.xml" ContentType="application/vnd.openxmlformats-officedocument.presentationml.notesMaster+xml"/>
  <Override PartName="/ppt/slideLayouts/slideLayout51.xml" ContentType="application/vnd.openxmlformats-officedocument.presentationml.slideLayout+xml"/>
  <Override PartName="/ppt/slideMasters/slideMaster7.xml" ContentType="application/vnd.openxmlformats-officedocument.presentationml.slideMaster+xml"/>
  <Override PartName="/ppt/theme/theme6.xml" ContentType="application/vnd.openxmlformats-officedocument.theme+xml"/>
  <Override PartName="/ppt/slideLayouts/slideLayout219.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Layouts/slideLayout152.xml" ContentType="application/vnd.openxmlformats-officedocument.presentationml.slideLayout+xml"/>
  <Override PartName="/ppt/slideLayouts/slideLayout140.xml" ContentType="application/vnd.openxmlformats-officedocument.presentationml.slideLayout+xml"/>
  <Override PartName="/ppt/slideLayouts/slideLayout28.xml" ContentType="application/vnd.openxmlformats-officedocument.presentationml.slideLayout+xml"/>
  <Override PartName="/ppt/theme/theme17.xml" ContentType="application/vnd.openxmlformats-officedocument.theme+xml"/>
  <Override PartName="/ppt/slideLayouts/slideLayout16.xml" ContentType="application/vnd.openxmlformats-officedocument.presentationml.slideLayout+xml"/>
  <Override PartName="/ppt/slideLayouts/slideLayout237.xml" ContentType="application/vnd.openxmlformats-officedocument.presentationml.slideLayout+xml"/>
  <Override PartName="/ppt/slideLayouts/slideLayout129.xml" ContentType="application/vnd.openxmlformats-officedocument.presentationml.slideLayout+xml"/>
  <Override PartName="/ppt/slideLayouts/slideLayout117.xml" ContentType="application/vnd.openxmlformats-officedocument.presentationml.slideLayout+xml"/>
  <Override PartName="/ppt/slideLayouts/slideLayout170.xml" ContentType="application/vnd.openxmlformats-officedocument.presentationml.slideLayout+xml"/>
  <Override PartName="/ppt/slideLayouts/slideLayout46.xml" ContentType="application/vnd.openxmlformats-officedocument.presentationml.slideLayout+xml"/>
  <Override PartName="/ppt/slideLayouts/slideLayout34.xml" ContentType="application/vnd.openxmlformats-officedocument.presentationml.slideLayout+xml"/>
  <Override PartName="/ppt/slideMasters/slideMaster13.xml" ContentType="application/vnd.openxmlformats-officedocument.presentationml.slideMaster+xml"/>
  <Override PartName="/ppt/slides/slide10.xml" ContentType="application/vnd.openxmlformats-officedocument.presentationml.slide+xml"/>
  <Override PartName="/ppt/slideLayouts/slideLayout99.xml" ContentType="application/vnd.openxmlformats-officedocument.presentationml.slideLayout+xml"/>
  <Override PartName="/ppt/slideLayouts/slideLayout87.xml" ContentType="application/vnd.openxmlformats-officedocument.presentationml.slideLayout+xml"/>
  <Override PartName="/ppt/slideLayouts/slideLayout202.xml" ContentType="application/vnd.openxmlformats-officedocument.presentationml.slideLayout+xml"/>
  <Override PartName="/ppt/slideLayouts/slideLayout135.xml" ContentType="application/vnd.openxmlformats-officedocument.presentationml.slideLayout+xml"/>
  <Override PartName="/ppt/slideLayouts/slideLayout123.xml" ContentType="application/vnd.openxmlformats-officedocument.presentationml.slideLayout+xml"/>
  <Override PartName="/ppt/slideLayouts/slideLayout188.xml" ContentType="application/vnd.openxmlformats-officedocument.presentationml.slideLayout+xml"/>
  <Override PartName="/ppt/slideLayouts/slideLayout52.xml" ContentType="application/vnd.openxmlformats-officedocument.presentationml.slideLayout+xml"/>
  <Override PartName="/ppt/slideMasters/slideMaster8.xml" ContentType="application/vnd.openxmlformats-officedocument.presentationml.slideMaster+xml"/>
  <Override PartName="/ppt/theme/theme7.xml" ContentType="application/vnd.openxmlformats-officedocument.theme+xml"/>
  <Override PartName="/ppt/slideLayouts/slideLayout220.xml" ContentType="application/vnd.openxmlformats-officedocument.presentationml.slideLayout+xml"/>
  <Override PartName="/ppt/slideLayouts/slideLayout4.xml" ContentType="application/vnd.openxmlformats-officedocument.presentationml.slideLayout+xml"/>
  <Override PartName="/ppt/slides/slide2.xml" ContentType="application/vnd.openxmlformats-officedocument.presentationml.slide+xml"/>
  <Override PartName="/ppt/slideLayouts/slideLayout100.xml" ContentType="application/vnd.openxmlformats-officedocument.presentationml.slideLayout+xml"/>
  <Override PartName="/ppt/slideLayouts/slideLayout153.xml" ContentType="application/vnd.openxmlformats-officedocument.presentationml.slideLayout+xml"/>
  <Override PartName="/ppt/slideLayouts/slideLayout141.xml" ContentType="application/vnd.openxmlformats-officedocument.presentationml.slideLayout+xml"/>
  <Override PartName="/ppt/slideLayouts/slideLayout29.xml" ContentType="application/vnd.openxmlformats-officedocument.presentationml.slideLayout+xml"/>
  <Override PartName="/ppt/theme/theme18.xml" ContentType="application/vnd.openxmlformats-officedocument.theme+xml"/>
  <Override PartName="/ppt/slideLayouts/slideLayout17.xml" ContentType="application/vnd.openxmlformats-officedocument.presentationml.slideLayout+xml"/>
  <Override PartName="/ppt/slideLayouts/slideLayout70.xml" ContentType="application/vnd.openxmlformats-officedocument.presentationml.slideLayout+xml"/>
  <Override PartName="/ppt/slideLayouts/slideLayout238.xml" ContentType="application/vnd.openxmlformats-officedocument.presentationml.slideLayout+xml"/>
  <Override PartName="/ppt/slideLayouts/slideLayout118.xml" ContentType="application/vnd.openxmlformats-officedocument.presentationml.slideLayout+xml"/>
  <Override PartName="/ppt/slideLayouts/slideLayout171.xml" ContentType="application/vnd.openxmlformats-officedocument.presentationml.slideLayout+xml"/>
  <Override PartName="/ppt/slideLayouts/slideLayout47.xml" ContentType="application/vnd.openxmlformats-officedocument.presentationml.slideLayout+xml"/>
  <Override PartName="/ppt/slideLayouts/slideLayout35.xml" ContentType="application/vnd.openxmlformats-officedocument.presentationml.slideLayout+xml"/>
  <Override PartName="/ppt/slideMasters/slideMaster14.xml" ContentType="application/vnd.openxmlformats-officedocument.presentationml.slideMaster+xml"/>
  <Override PartName="/ppt/slides/slide11.xml" ContentType="application/vnd.openxmlformats-officedocument.presentationml.slide+xml"/>
  <Override PartName="/ppt/slideLayouts/slideLayout88.xml" ContentType="application/vnd.openxmlformats-officedocument.presentationml.slideLayout+xml"/>
  <Override PartName="/ppt/presProps.xml" ContentType="application/vnd.openxmlformats-officedocument.presentationml.presProps+xml"/>
  <Override PartName="/ppt/slideLayouts/slideLayout203.xml" ContentType="application/vnd.openxmlformats-officedocument.presentationml.slideLayout+xml"/>
  <Override PartName="/ppt/slideLayouts/slideLayout136.xml" ContentType="application/vnd.openxmlformats-officedocument.presentationml.slideLayout+xml"/>
  <Override PartName="/ppt/slideLayouts/slideLayout124.xml" ContentType="application/vnd.openxmlformats-officedocument.presentationml.slideLayout+xml"/>
  <Override PartName="/ppt/slideLayouts/slideLayout189.xml" ContentType="application/vnd.openxmlformats-officedocument.presentationml.slideLayout+xml"/>
  <Override PartName="/ppt/slideLayouts/slideLayout65.xml" ContentType="application/vnd.openxmlformats-officedocument.presentationml.slideLayout+xml"/>
  <Override PartName="/ppt/slideLayouts/slideLayout53.xml" ContentType="application/vnd.openxmlformats-officedocument.presentationml.slideLayout+xml"/>
  <Override PartName="/ppt/slideMasters/slideMaster9.xml" ContentType="application/vnd.openxmlformats-officedocument.presentationml.slideMaster+xml"/>
  <Override PartName="/ppt/theme/theme8.xml" ContentType="application/vnd.openxmlformats-officedocument.theme+xml"/>
  <Override PartName="/ppt/slideLayouts/slideLayout221.xml" ContentType="application/vnd.openxmlformats-officedocument.presentationml.slideLayout+xml"/>
  <Override PartName="/ppt/slideLayouts/slideLayout5.xml" ContentType="application/vnd.openxmlformats-officedocument.presentationml.slideLayout+xml"/>
  <Override PartName="/ppt/slides/slide3.xml" ContentType="application/vnd.openxmlformats-officedocument.presentationml.slide+xml"/>
  <Override PartName="/ppt/slideLayouts/slideLayout101.xml" ContentType="application/vnd.openxmlformats-officedocument.presentationml.slideLayout+xml"/>
  <Override PartName="/ppt/presentation.xml" ContentType="application/vnd.openxmlformats-officedocument.presentationml.presentation.main+xml"/>
  <Override PartName="/ppt/slideLayouts/slideLayout154.xml" ContentType="application/vnd.openxmlformats-officedocument.presentationml.slideLayout+xml"/>
  <Override PartName="/ppt/slideLayouts/slideLayout142.xml" ContentType="application/vnd.openxmlformats-officedocument.presentationml.slideLayout+xml"/>
  <Override PartName="/ppt/notesSlides/notesSlide1.xml" ContentType="application/vnd.openxmlformats-officedocument.presentationml.notesSlide+xml"/>
  <Override PartName="/ppt/theme/theme19.xml" ContentType="application/vnd.openxmlformats-officedocument.theme+xml"/>
  <Override PartName="/ppt/slideLayouts/slideLayout71.xml" ContentType="application/vnd.openxmlformats-officedocument.presentationml.slideLayout+xml"/>
  <Override PartName="/ppt/slideLayouts/slideLayout18.xml" ContentType="application/vnd.openxmlformats-officedocument.presentationml.slideLayout+xml"/>
  <Override PartName="/ppt/slideLayouts/slideLayout239.xml" ContentType="application/vnd.openxmlformats-officedocument.presentationml.slideLayout+xml"/>
  <Override PartName="/ppt/slideLayouts/slideLayout119.xml" ContentType="application/vnd.openxmlformats-officedocument.presentationml.slideLayout+xml"/>
  <Override PartName="/ppt/slideLayouts/slideLayout172.xml" ContentType="application/vnd.openxmlformats-officedocument.presentationml.slideLayout+xml"/>
  <Override PartName="/ppt/slideLayouts/slideLayout160.xml" ContentType="application/vnd.openxmlformats-officedocument.presentationml.slideLayout+xml"/>
  <Override PartName="/ppt/slideLayouts/slideLayout48.xml" ContentType="application/vnd.openxmlformats-officedocument.presentationml.slideLayout+xml"/>
  <Override PartName="/ppt/slideLayouts/slideLayout36.xml" ContentType="application/vnd.openxmlformats-officedocument.presentationml.slideLayout+xml"/>
  <Override PartName="/ppt/slideMasters/slideMaster15.xml" ContentType="application/vnd.openxmlformats-officedocument.presentationml.slideMaster+xml"/>
  <Override PartName="/ppt/slides/slide12.xml" ContentType="application/vnd.openxmlformats-officedocument.presentationml.slide+xml"/>
  <Override PartName="/ppt/slideLayouts/slideLayout204.xml" ContentType="application/vnd.openxmlformats-officedocument.presentationml.slideLayout+xml"/>
  <Override PartName="/ppt/slideLayouts/slideLayout149.xml" ContentType="application/vnd.openxmlformats-officedocument.presentationml.slideLayout+xml"/>
  <Override PartName="/ppt/slideLayouts/slideLayout137.xml" ContentType="application/vnd.openxmlformats-officedocument.presentationml.slideLayout+xml"/>
  <Override PartName="/ppt/slideLayouts/slideLayout190.xml" ContentType="application/vnd.openxmlformats-officedocument.presentationml.slideLayout+xml"/>
  <Override PartName="/ppt/slideLayouts/slideLayout66.xml" ContentType="application/vnd.openxmlformats-officedocument.presentationml.slideLayout+xml"/>
  <Override PartName="/ppt/slideLayouts/slideLayout54.xml" ContentType="application/vnd.openxmlformats-officedocument.presentationml.slideLayout+xml"/>
  <Override PartName="/ppt/slideLayouts/slideLayout222.xml" ContentType="application/vnd.openxmlformats-officedocument.presentationml.slideLayout+xml"/>
  <Override PartName="/ppt/theme/theme9.xml" ContentType="application/vnd.openxmlformats-officedocument.theme+xml"/>
  <Override PartName="/ppt/slideLayouts/slideLayout210.xml" ContentType="application/vnd.openxmlformats-officedocument.presentationml.slideLayout+xml"/>
  <Override PartName="/ppt/slideLayouts/slideLayout6.xml" ContentType="application/vnd.openxmlformats-officedocument.presentationml.slideLayout+xml"/>
  <Override PartName="/ppt/slides/slide4.xml" ContentType="application/vnd.openxmlformats-officedocument.presentationml.slide+xml"/>
  <Override PartName="/ppt/slideLayouts/slideLayout102.xml" ContentType="application/vnd.openxmlformats-officedocument.presentationml.slideLayout+xml"/>
  <Override PartName="/ppt/slideLayouts/slideLayout155.xml" ContentType="application/vnd.openxmlformats-officedocument.presentationml.slideLayout+xml"/>
  <Override PartName="/ppt/slideLayouts/slideLayout143.xml" ContentType="application/vnd.openxmlformats-officedocument.presentationml.slideLayout+xml"/>
  <Override PartName="/ppt/theme/theme20.xml" ContentType="application/vnd.openxmlformats-officedocument.theme+xml"/>
  <Override PartName="/ppt/notesSlides/notesSlide2.xml" ContentType="application/vnd.openxmlformats-officedocument.presentationml.notesSlide+xml"/>
  <Override PartName="/ppt/slideLayouts/slideLayout19.xml" ContentType="application/vnd.openxmlformats-officedocument.presentationml.slideLayout+xml"/>
  <Override PartName="/ppt/slideLayouts/slideLayout72.xml" ContentType="application/vnd.openxmlformats-officedocument.presentationml.slideLayout+xml"/>
  <Override PartName="/ppt/slideLayouts/slideLayout60.xml" ContentType="application/vnd.openxmlformats-officedocument.presentationml.slideLayout+xml"/>
  <Override PartName="/ppt/slideLayouts/slideLayout173.xml" ContentType="application/vnd.openxmlformats-officedocument.presentationml.slideLayout+xml"/>
  <Override PartName="/ppt/slideLayouts/slideLayout161.xml" ContentType="application/vnd.openxmlformats-officedocument.presentationml.slideLayout+xml"/>
  <Override PartName="/ppt/slideLayouts/slideLayout49.xml" ContentType="application/vnd.openxmlformats-officedocument.presentationml.slideLayout+xml"/>
  <Override PartName="/ppt/slideLayouts/slideLayout37.xml" ContentType="application/vnd.openxmlformats-officedocument.presentationml.slideLayout+xml"/>
  <Override PartName="/ppt/slideMasters/slideMaster16.xml" ContentType="application/vnd.openxmlformats-officedocument.presentationml.slideMaster+xml"/>
  <Override PartName="/ppt/slideLayouts/slideLayout90.xml" ContentType="application/vnd.openxmlformats-officedocument.presentationml.slideLayout+xml"/>
  <Override PartName="/ppt/slides/slide13.xml" ContentType="application/vnd.openxmlformats-officedocument.presentationml.slide+xml"/>
  <Override PartName="/ppt/slideLayouts/slideLayout205.xml" ContentType="application/vnd.openxmlformats-officedocument.presentationml.slideLayout+xml"/>
  <Override PartName="/ppt/slideLayouts/slideLayout138.xml" ContentType="application/vnd.openxmlformats-officedocument.presentationml.slideLayout+xml"/>
  <Override PartName="/ppt/slideLayouts/slideLayout191.xml" ContentType="application/vnd.openxmlformats-officedocument.presentationml.slideLayout+xml"/>
  <Override PartName="/ppt/slideLayouts/slideLayout67.xml" ContentType="application/vnd.openxmlformats-officedocument.presentationml.slideLayout+xml"/>
  <Override PartName="/ppt/slideLayouts/slideLayout55.xml" ContentType="application/vnd.openxmlformats-officedocument.presentationml.slideLayout+xml"/>
  <Override PartName="/ppt/slideLayouts/slideLayout223.xml" ContentType="application/vnd.openxmlformats-officedocument.presentationml.slideLayout+xml"/>
  <Override PartName="/ppt/slideLayouts/slideLayout211.xml" ContentType="application/vnd.openxmlformats-officedocument.presentationml.slideLayout+xml"/>
  <Override PartName="/ppt/slideLayouts/slideLayout7.xml" ContentType="application/vnd.openxmlformats-officedocument.presentationml.slideLayout+xml"/>
  <Override PartName="/ppt/slides/slide5.xml" ContentType="application/vnd.openxmlformats-officedocument.presentationml.slide+xml"/>
  <Override PartName="/ppt/slideLayouts/slideLayout103.xml" ContentType="application/vnd.openxmlformats-officedocument.presentationml.slideLayout+xml"/>
  <Override PartName="/ppt/slideLayouts/slideLayout156.xml" ContentType="application/vnd.openxmlformats-officedocument.presentationml.slideLayout+xml"/>
  <Override PartName="/ppt/slideLayouts/slideLayout144.xml" ContentType="application/vnd.openxmlformats-officedocument.presentationml.slideLayout+xml"/>
  <Override PartName="/ppt/slideLayouts/slideLayout20.xml" ContentType="application/vnd.openxmlformats-officedocument.presentationml.slideLayout+xml"/>
  <Override PartName="/ppt/theme/theme21.xml" ContentType="application/vnd.openxmlformats-officedocument.theme+xml"/>
  <Override PartName="/ppt/notesSlides/notesSlide3.xml" ContentType="application/vnd.openxmlformats-officedocument.presentationml.notesSlide+xml"/>
  <Override PartName="/ppt/slideLayouts/slideLayout73.xml" ContentType="application/vnd.openxmlformats-officedocument.presentationml.slideLayout+xml"/>
  <Override PartName="/ppt/slideLayouts/slideLayout61.xml" ContentType="application/vnd.openxmlformats-officedocument.presentationml.slideLayout+xml"/>
  <Override PartName="/ppt/slideLayouts/slideLayout174.xml" ContentType="application/vnd.openxmlformats-officedocument.presentationml.slideLayout+xml"/>
  <Override PartName="/ppt/slideLayouts/slideLayout162.xml" ContentType="application/vnd.openxmlformats-officedocument.presentationml.slideLayout+xml"/>
  <Override PartName="/ppt/slideLayouts/slideLayout38.xml" ContentType="application/vnd.openxmlformats-officedocument.presentationml.slideLayout+xml"/>
  <Override PartName="/ppt/slideMasters/slideMaster17.xml" ContentType="application/vnd.openxmlformats-officedocument.presentationml.slideMaster+xml"/>
  <Override PartName="/ppt/slideLayouts/slideLayout91.xml" ContentType="application/vnd.openxmlformats-officedocument.presentationml.slideLayout+xml"/>
  <Override PartName="/ppt/slideLayouts/slideLayout206.xml" ContentType="application/vnd.openxmlformats-officedocument.presentationml.slideLayout+xml"/>
  <Override PartName="/ppt/slideLayouts/slideLayout139.xml" ContentType="application/vnd.openxmlformats-officedocument.presentationml.slideLayout+xml"/>
  <Override PartName="/ppt/slideLayouts/slideLayout192.xml" ContentType="application/vnd.openxmlformats-officedocument.presentationml.slideLayout+xml"/>
  <Override PartName="/ppt/slideLayouts/slideLayout180.xml" ContentType="application/vnd.openxmlformats-officedocument.presentationml.slideLayout+xml"/>
  <Override PartName="/ppt/slideLayouts/slideLayout68.xml" ContentType="application/vnd.openxmlformats-officedocument.presentationml.slideLayout+xml"/>
  <Override PartName="/ppt/slideLayouts/slideLayout56.xml" ContentType="application/vnd.openxmlformats-officedocument.presentationml.slideLayout+xml"/>
  <Override PartName="/ppt/slideLayouts/slideLayout224.xml" ContentType="application/vnd.openxmlformats-officedocument.presentationml.slideLayout+xml"/>
  <Override PartName="/ppt/slideLayouts/slideLayout212.xml" ContentType="application/vnd.openxmlformats-officedocument.presentationml.slideLayout+xml"/>
  <Override PartName="/ppt/slideLayouts/slideLayout8.xml" ContentType="application/vnd.openxmlformats-officedocument.presentationml.slideLayout+xml"/>
  <Override PartName="/ppt/slides/slide6.xml" ContentType="application/vnd.openxmlformats-officedocument.presentationml.slide+xml"/>
  <Override PartName="/ppt/slideLayouts/slideLayout104.xml" ContentType="application/vnd.openxmlformats-officedocument.presentationml.slideLayout+xml"/>
  <Override PartName="/ppt/slideLayouts/slideLayout157.xml" ContentType="application/vnd.openxmlformats-officedocument.presentationml.slideLayout+xml"/>
  <Override PartName="/ppt/slideLayouts/slideLayout145.xml" ContentType="application/vnd.openxmlformats-officedocument.presentationml.slideLayout+xml"/>
  <Override PartName="/ppt/slideLayouts/slideLayout21.xml" ContentType="application/vnd.openxmlformats-officedocument.presentationml.slideLayout+xml"/>
  <Override PartName="/ppt/theme/theme10.xml" ContentType="application/vnd.openxmlformats-officedocument.theme+xml"/>
  <Override PartName="/ppt/notesSlides/notesSlide4.xml" ContentType="application/vnd.openxmlformats-officedocument.presentationml.notesSlide+xml"/>
  <Override PartName="/ppt/theme/theme22.xml" ContentType="application/vnd.openxmlformats-officedocument.theme+xml"/>
  <Override PartName="/ppt/slideLayouts/slideLayout74.xml" ContentType="application/vnd.openxmlformats-officedocument.presentationml.slideLayout+xml"/>
  <Override PartName="/ppt/slideLayouts/slideLayout62.xml" ContentType="application/vnd.openxmlformats-officedocument.presentationml.slideLayout+xml"/>
  <Override PartName="/ppt/slideLayouts/slideLayout230.xml" ContentType="application/vnd.openxmlformats-officedocument.presentationml.slideLayout+xml"/>
  <Override PartName="/ppt/slideLayouts/slideLayout110.xml" ContentType="application/vnd.openxmlformats-officedocument.presentationml.slideLayout+xml"/>
  <Override PartName="/ppt/slideLayouts/slideLayout175.xml" ContentType="application/vnd.openxmlformats-officedocument.presentationml.slideLayout+xml"/>
  <Override PartName="/ppt/slideLayouts/slideLayout163.xml" ContentType="application/vnd.openxmlformats-officedocument.presentationml.slideLayout+xml"/>
  <Override PartName="/ppt/slideLayouts/slideLayout39.xml" ContentType="application/vnd.openxmlformats-officedocument.presentationml.slideLayout+xml"/>
  <Override PartName="/ppt/slideMasters/slideMaster18.xml" ContentType="application/vnd.openxmlformats-officedocument.presentationml.slideMaster+xml"/>
  <Override PartName="/ppt/slideLayouts/slideLayout92.xml" ContentType="application/vnd.openxmlformats-officedocument.presentationml.slideLayout+xml"/>
  <Override PartName="/ppt/slideLayouts/slideLayout80.xml" ContentType="application/vnd.openxmlformats-officedocument.presentationml.slideLayout+xml"/>
  <Override PartName="/docProps/core.xml" ContentType="application/vnd.openxmlformats-package.core-properties+xml"/>
  <Override PartName="/ppt/slideLayouts/slideLayout207.xml" ContentType="application/vnd.openxmlformats-officedocument.presentationml.slideLayout+xml"/>
  <Override PartName="/ppt/slideLayouts/slideLayout193.xml" ContentType="application/vnd.openxmlformats-officedocument.presentationml.slideLayout+xml"/>
  <Override PartName="/ppt/slideLayouts/slideLayout181.xml" ContentType="application/vnd.openxmlformats-officedocument.presentationml.slideLayout+xml"/>
  <Override PartName="/ppt/slideLayouts/slideLayout69.xml" ContentType="application/vnd.openxmlformats-officedocument.presentationml.slideLayout+xml"/>
  <Override PartName="/ppt/slideLayouts/slideLayout57.xml" ContentType="application/vnd.openxmlformats-officedocument.presentationml.slideLayout+xml"/>
  <Override PartName="/ppt/slideMasters/slideMaster1.xml" ContentType="application/vnd.openxmlformats-officedocument.presentationml.slideMaster+xml"/>
  <Override PartName="/ppt/slideLayouts/slideLayout225.xml" ContentType="application/vnd.openxmlformats-officedocument.presentationml.slideLayout+xml"/>
  <Override PartName="/ppt/slideLayouts/slideLayout213.xml" ContentType="application/vnd.openxmlformats-officedocument.presentationml.slideLayout+xml"/>
  <Override PartName="/ppt/slideLayouts/slideLayout9.xml" ContentType="application/vnd.openxmlformats-officedocument.presentationml.slideLayout+xml"/>
  <Override PartName="/ppt/slides/slide7.xml" ContentType="application/vnd.openxmlformats-officedocument.presentationml.slide+xml"/>
  <Override PartName="/ppt/slideLayouts/slideLayout105.xml" ContentType="application/vnd.openxmlformats-officedocument.presentationml.slideLayout+xml"/>
  <Override PartName="/ppt/slideLayouts/slideLayout158.xml" ContentType="application/vnd.openxmlformats-officedocument.presentationml.slideLayout+xml"/>
  <Override PartName="/ppt/slideLayouts/slideLayout146.xml" ContentType="application/vnd.openxmlformats-officedocument.presentationml.slideLayout+xml"/>
  <Override PartName="/ppt/theme/theme23.xml" ContentType="application/vnd.openxmlformats-officedocument.theme+xml"/>
  <Override PartName="/ppt/slideLayouts/slideLayout10.xml" ContentType="application/vnd.openxmlformats-officedocument.presentationml.slideLayout+xml"/>
  <Override PartName="/ppt/slideLayouts/slideLayout22.xml" ContentType="application/vnd.openxmlformats-officedocument.presentationml.slideLayout+xml"/>
  <Override PartName="/ppt/notesSlides/notesSlide5.xml" ContentType="application/vnd.openxmlformats-officedocument.presentationml.notesSlide+xml"/>
  <Override PartName="/ppt/slideLayouts/slideLayout75.xml" ContentType="application/vnd.openxmlformats-officedocument.presentationml.slideLayout+xml"/>
  <Override PartName="/ppt/slideLayouts/slideLayout63.xml" ContentType="application/vnd.openxmlformats-officedocument.presentationml.slideLayout+xml"/>
  <Override PartName="/ppt/theme/theme11.xml" ContentType="application/vnd.openxmlformats-officedocument.theme+xml"/>
  <Override PartName="/ppt/slideLayouts/slideLayout231.xml" ContentType="application/vnd.openxmlformats-officedocument.presentationml.slideLayout+xml"/>
  <Default Extension="jpeg" ContentType="image/jpeg"/>
  <Override PartName="/ppt/slideLayouts/slideLayout111.xml" ContentType="application/vnd.openxmlformats-officedocument.presentationml.slideLayout+xml"/>
  <Override PartName="/ppt/slideLayouts/slideLayout176.xml" ContentType="application/vnd.openxmlformats-officedocument.presentationml.slideLayout+xml"/>
  <Override PartName="/ppt/slideLayouts/slideLayout164.xml" ContentType="application/vnd.openxmlformats-officedocument.presentationml.slideLayout+xml"/>
  <Override PartName="/ppt/slideLayouts/slideLayout40.xml" ContentType="application/vnd.openxmlformats-officedocument.presentationml.slideLayout+xml"/>
  <Override PartName="/ppt/slideMasters/slideMaster19.xml" ContentType="application/vnd.openxmlformats-officedocument.presentationml.slideMaster+xml"/>
  <Override PartName="/ppt/slideLayouts/slideLayout93.xml" ContentType="application/vnd.openxmlformats-officedocument.presentationml.slideLayout+xml"/>
  <Override PartName="/ppt/slideLayouts/slideLayout81.xml" ContentType="application/vnd.openxmlformats-officedocument.presentationml.slideLayout+xml"/>
  <Override PartName="/ppt/slideLayouts/slideLayout208.xml" ContentType="application/vnd.openxmlformats-officedocument.presentationml.slideLayout+xml"/>
  <Override PartName="/ppt/slideLayouts/slideLayout194.xml" ContentType="application/vnd.openxmlformats-officedocument.presentationml.slideLayout+xml"/>
  <Override PartName="/ppt/slideLayouts/slideLayout182.xml" ContentType="application/vnd.openxmlformats-officedocument.presentationml.slideLayout+xml"/>
  <Override PartName="/ppt/slideLayouts/slideLayout58.xml" ContentType="application/vnd.openxmlformats-officedocument.presentationml.slideLayout+xml"/>
  <Override PartName="/ppt/slideMasters/slideMaster2.xml" ContentType="application/vnd.openxmlformats-officedocument.presentationml.slideMaster+xml"/>
  <Override PartName="/ppt/slideLayouts/slideLayout226.xml" ContentType="application/vnd.openxmlformats-officedocument.presentationml.slideLayout+xml"/>
  <Override PartName="/ppt/slideLayouts/slideLayout214.xml" ContentType="application/vnd.openxmlformats-officedocument.presentationml.slideLayout+xml"/>
  <Override PartName="/ppt/theme/theme1.xml" ContentType="application/vnd.openxmlformats-officedocument.theme+xml"/>
  <Override PartName="/ppt/slides/slide8.xml" ContentType="application/vnd.openxmlformats-officedocument.presentationml.slide+xml"/>
  <Override PartName="/ppt/slideLayouts/slideLayout106.xml" ContentType="application/vnd.openxmlformats-officedocument.presentationml.slideLayout+xml"/>
  <Override PartName="/ppt/slideLayouts/slideLayout159.xml" ContentType="application/vnd.openxmlformats-officedocument.presentationml.slideLayout+xml"/>
  <Override PartName="/ppt/slideLayouts/slideLayout147.xml" ContentType="application/vnd.openxmlformats-officedocument.presentationml.slideLayout+xml"/>
  <Override PartName="/ppt/slideLayouts/slideLayout23.xml" ContentType="application/vnd.openxmlformats-officedocument.presentationml.slideLayout+xml"/>
  <Override PartName="/ppt/theme/theme12.xml" ContentType="application/vnd.openxmlformats-officedocument.theme+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slideLayouts/slideLayout76.xml" ContentType="application/vnd.openxmlformats-officedocument.presentationml.slideLayout+xml"/>
  <Override PartName="/ppt/slideLayouts/slideLayout64.xml" ContentType="application/vnd.openxmlformats-officedocument.presentationml.slideLayout+xml"/>
  <Override PartName="/ppt/slideLayouts/slideLayout232.xml" ContentType="application/vnd.openxmlformats-officedocument.presentationml.slideLayout+xml"/>
  <Override PartName="/ppt/slideLayouts/slideLayout112.xml" ContentType="application/vnd.openxmlformats-officedocument.presentationml.slideLayout+xml"/>
  <Override PartName="/ppt/slideLayouts/slideLayout177.xml" ContentType="application/vnd.openxmlformats-officedocument.presentationml.slideLayout+xml"/>
  <Override PartName="/ppt/slideLayouts/slideLayout165.xml" ContentType="application/vnd.openxmlformats-officedocument.presentationml.slideLayout+xml"/>
  <Override PartName="/ppt/slideLayouts/slideLayout41.xml" ContentType="application/vnd.openxmlformats-officedocument.presentationml.slideLayout+xml"/>
  <Override PartName="/ppt/slideMasters/slideMaster20.xml" ContentType="application/vnd.openxmlformats-officedocument.presentationml.slideMaster+xml"/>
  <Override PartName="/ppt/slideLayouts/slideLayout94.xml" ContentType="application/vnd.openxmlformats-officedocument.presentationml.slideLayout+xml"/>
  <Override PartName="/ppt/slideLayouts/slideLayout82.xml" ContentType="application/vnd.openxmlformats-officedocument.presentationml.slideLayout+xml"/>
  <Override PartName="/ppt/slideLayouts/slideLayout209.xml" ContentType="application/vnd.openxmlformats-officedocument.presentationml.slideLayout+xml"/>
  <Override PartName="/ppt/slideLayouts/slideLayout130.xml" ContentType="application/vnd.openxmlformats-officedocument.presentationml.slideLayout+xml"/>
  <Override PartName="/docProps/app.xml" ContentType="application/vnd.openxmlformats-officedocument.extended-properties+xml"/>
  <Override PartName="/ppt/slideLayouts/slideLayout195.xml" ContentType="application/vnd.openxmlformats-officedocument.presentationml.slideLayout+xml"/>
  <Override PartName="/ppt/slideLayouts/slideLayout183.xml" ContentType="application/vnd.openxmlformats-officedocument.presentationml.slideLayout+xml"/>
  <Override PartName="/ppt/slideLayouts/slideLayout59.xml" ContentType="application/vnd.openxmlformats-officedocument.presentationml.slideLayout+xml"/>
  <Default Extension="vml" ContentType="application/vnd.openxmlformats-officedocument.vmlDrawing"/>
  <Override PartName="/ppt/slideMasters/slideMaster3.xml" ContentType="application/vnd.openxmlformats-officedocument.presentationml.slideMaster+xml"/>
  <Override PartName="/ppt/slideLayouts/slideLayout227.xml" ContentType="application/vnd.openxmlformats-officedocument.presentationml.slideLayout+xml"/>
  <Override PartName="/ppt/slideLayouts/slideLayout215.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 id="2147483660" r:id="rId2"/>
    <p:sldMasterId id="2147483674" r:id="rId3"/>
    <p:sldMasterId id="2147483686" r:id="rId4"/>
    <p:sldMasterId id="2147483698" r:id="rId5"/>
    <p:sldMasterId id="2147483710" r:id="rId6"/>
    <p:sldMasterId id="2147483722" r:id="rId7"/>
    <p:sldMasterId id="2147483734" r:id="rId8"/>
    <p:sldMasterId id="2147483746" r:id="rId9"/>
    <p:sldMasterId id="2147483758" r:id="rId10"/>
    <p:sldMasterId id="2147483770" r:id="rId11"/>
    <p:sldMasterId id="2147483782" r:id="rId12"/>
    <p:sldMasterId id="2147483794" r:id="rId13"/>
    <p:sldMasterId id="2147483806" r:id="rId14"/>
    <p:sldMasterId id="2147483818" r:id="rId15"/>
    <p:sldMasterId id="2147483830" r:id="rId16"/>
    <p:sldMasterId id="2147483842" r:id="rId17"/>
    <p:sldMasterId id="2147483854" r:id="rId18"/>
    <p:sldMasterId id="2147483866" r:id="rId19"/>
    <p:sldMasterId id="2147483878" r:id="rId20"/>
    <p:sldMasterId id="2147483890" r:id="rId21"/>
    <p:sldMasterId id="2147483902" r:id="rId22"/>
  </p:sldMasterIdLst>
  <p:notesMasterIdLst>
    <p:notesMasterId r:id="rId36"/>
  </p:notesMasterIdLst>
  <p:sldIdLst>
    <p:sldId id="257" r:id="rId23"/>
    <p:sldId id="256" r:id="rId24"/>
    <p:sldId id="574" r:id="rId25"/>
    <p:sldId id="575" r:id="rId26"/>
    <p:sldId id="576" r:id="rId27"/>
    <p:sldId id="577" r:id="rId28"/>
    <p:sldId id="291" r:id="rId29"/>
    <p:sldId id="272" r:id="rId30"/>
    <p:sldId id="571" r:id="rId31"/>
    <p:sldId id="297" r:id="rId32"/>
    <p:sldId id="573" r:id="rId33"/>
    <p:sldId id="578" r:id="rId34"/>
    <p:sldId id="402" r:id="rId35"/>
  </p:sldIdLst>
  <p:sldSz cx="9144000" cy="6858000" type="screen4x3"/>
  <p:notesSz cx="6858000" cy="9144000"/>
  <p:defaultTextStyle>
    <a:defPPr>
      <a:defRPr lang="en-US"/>
    </a:defPPr>
    <a:lvl1pPr algn="l" rtl="0" fontAlgn="base">
      <a:spcBef>
        <a:spcPct val="0"/>
      </a:spcBef>
      <a:spcAft>
        <a:spcPct val="0"/>
      </a:spcAft>
      <a:defRPr sz="2100" kern="1200">
        <a:solidFill>
          <a:srgbClr val="000000"/>
        </a:solidFill>
        <a:latin typeface="Arial" pitchFamily="26" charset="0"/>
        <a:ea typeface="ＭＳ Ｐゴシック" pitchFamily="26" charset="-128"/>
        <a:cs typeface="ＭＳ Ｐゴシック" pitchFamily="26" charset="-128"/>
        <a:sym typeface="Arial" pitchFamily="26" charset="0"/>
      </a:defRPr>
    </a:lvl1pPr>
    <a:lvl2pPr marL="187325" indent="263525" algn="l" rtl="0" fontAlgn="base">
      <a:spcBef>
        <a:spcPct val="0"/>
      </a:spcBef>
      <a:spcAft>
        <a:spcPct val="0"/>
      </a:spcAft>
      <a:defRPr sz="2100" kern="1200">
        <a:solidFill>
          <a:srgbClr val="000000"/>
        </a:solidFill>
        <a:latin typeface="Arial" pitchFamily="26" charset="0"/>
        <a:ea typeface="ＭＳ Ｐゴシック" pitchFamily="26" charset="-128"/>
        <a:cs typeface="ＭＳ Ｐゴシック" pitchFamily="26" charset="-128"/>
        <a:sym typeface="Arial" pitchFamily="26" charset="0"/>
      </a:defRPr>
    </a:lvl2pPr>
    <a:lvl3pPr marL="377825" indent="530225" algn="l" rtl="0" fontAlgn="base">
      <a:spcBef>
        <a:spcPct val="0"/>
      </a:spcBef>
      <a:spcAft>
        <a:spcPct val="0"/>
      </a:spcAft>
      <a:defRPr sz="2100" kern="1200">
        <a:solidFill>
          <a:srgbClr val="000000"/>
        </a:solidFill>
        <a:latin typeface="Arial" pitchFamily="26" charset="0"/>
        <a:ea typeface="ＭＳ Ｐゴシック" pitchFamily="26" charset="-128"/>
        <a:cs typeface="ＭＳ Ｐゴシック" pitchFamily="26" charset="-128"/>
        <a:sym typeface="Arial" pitchFamily="26" charset="0"/>
      </a:defRPr>
    </a:lvl3pPr>
    <a:lvl4pPr marL="568325" indent="796925" algn="l" rtl="0" fontAlgn="base">
      <a:spcBef>
        <a:spcPct val="0"/>
      </a:spcBef>
      <a:spcAft>
        <a:spcPct val="0"/>
      </a:spcAft>
      <a:defRPr sz="2100" kern="1200">
        <a:solidFill>
          <a:srgbClr val="000000"/>
        </a:solidFill>
        <a:latin typeface="Arial" pitchFamily="26" charset="0"/>
        <a:ea typeface="ＭＳ Ｐゴシック" pitchFamily="26" charset="-128"/>
        <a:cs typeface="ＭＳ Ｐゴシック" pitchFamily="26" charset="-128"/>
        <a:sym typeface="Arial" pitchFamily="26" charset="0"/>
      </a:defRPr>
    </a:lvl4pPr>
    <a:lvl5pPr marL="758825" indent="1063625" algn="l" rtl="0" fontAlgn="base">
      <a:spcBef>
        <a:spcPct val="0"/>
      </a:spcBef>
      <a:spcAft>
        <a:spcPct val="0"/>
      </a:spcAft>
      <a:defRPr sz="2100" kern="1200">
        <a:solidFill>
          <a:srgbClr val="000000"/>
        </a:solidFill>
        <a:latin typeface="Arial" pitchFamily="26" charset="0"/>
        <a:ea typeface="ＭＳ Ｐゴシック" pitchFamily="26" charset="-128"/>
        <a:cs typeface="ＭＳ Ｐゴシック" pitchFamily="26" charset="-128"/>
        <a:sym typeface="Arial" pitchFamily="26" charset="0"/>
      </a:defRPr>
    </a:lvl5pPr>
    <a:lvl6pPr marL="2286000" algn="l" defTabSz="457200" rtl="0" eaLnBrk="1" latinLnBrk="0" hangingPunct="1">
      <a:defRPr sz="2100" kern="1200">
        <a:solidFill>
          <a:srgbClr val="000000"/>
        </a:solidFill>
        <a:latin typeface="Arial" pitchFamily="26" charset="0"/>
        <a:ea typeface="ＭＳ Ｐゴシック" pitchFamily="26" charset="-128"/>
        <a:cs typeface="ＭＳ Ｐゴシック" pitchFamily="26" charset="-128"/>
        <a:sym typeface="Arial" pitchFamily="26" charset="0"/>
      </a:defRPr>
    </a:lvl6pPr>
    <a:lvl7pPr marL="2743200" algn="l" defTabSz="457200" rtl="0" eaLnBrk="1" latinLnBrk="0" hangingPunct="1">
      <a:defRPr sz="2100" kern="1200">
        <a:solidFill>
          <a:srgbClr val="000000"/>
        </a:solidFill>
        <a:latin typeface="Arial" pitchFamily="26" charset="0"/>
        <a:ea typeface="ＭＳ Ｐゴシック" pitchFamily="26" charset="-128"/>
        <a:cs typeface="ＭＳ Ｐゴシック" pitchFamily="26" charset="-128"/>
        <a:sym typeface="Arial" pitchFamily="26" charset="0"/>
      </a:defRPr>
    </a:lvl7pPr>
    <a:lvl8pPr marL="3200400" algn="l" defTabSz="457200" rtl="0" eaLnBrk="1" latinLnBrk="0" hangingPunct="1">
      <a:defRPr sz="2100" kern="1200">
        <a:solidFill>
          <a:srgbClr val="000000"/>
        </a:solidFill>
        <a:latin typeface="Arial" pitchFamily="26" charset="0"/>
        <a:ea typeface="ＭＳ Ｐゴシック" pitchFamily="26" charset="-128"/>
        <a:cs typeface="ＭＳ Ｐゴシック" pitchFamily="26" charset="-128"/>
        <a:sym typeface="Arial" pitchFamily="26" charset="0"/>
      </a:defRPr>
    </a:lvl8pPr>
    <a:lvl9pPr marL="3657600" algn="l" defTabSz="457200" rtl="0" eaLnBrk="1" latinLnBrk="0" hangingPunct="1">
      <a:defRPr sz="2100" kern="1200">
        <a:solidFill>
          <a:srgbClr val="000000"/>
        </a:solidFill>
        <a:latin typeface="Arial" pitchFamily="26" charset="0"/>
        <a:ea typeface="ＭＳ Ｐゴシック" pitchFamily="26" charset="-128"/>
        <a:cs typeface="ＭＳ Ｐゴシック" pitchFamily="26" charset="-128"/>
        <a:sym typeface="Arial" pitchFamily="26"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2B50CC"/>
    <a:srgbClr val="557FCC"/>
    <a:srgbClr val="7A9DD4"/>
    <a:srgbClr val="1853BA"/>
    <a:srgbClr val="AFC2E3"/>
    <a:srgbClr val="FAFAE3"/>
    <a:srgbClr val="FAF1DC"/>
    <a:srgbClr val="F4F9D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64667" autoAdjust="0"/>
  </p:normalViewPr>
  <p:slideViewPr>
    <p:cSldViewPr snapToGrid="0">
      <p:cViewPr varScale="1">
        <p:scale>
          <a:sx n="42" d="100"/>
          <a:sy n="42" d="100"/>
        </p:scale>
        <p:origin x="-1400" y="-104"/>
      </p:cViewPr>
      <p:guideLst>
        <p:guide orient="horz" pos="982"/>
        <p:guide pos="2882"/>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8" Type="http://schemas.openxmlformats.org/officeDocument/2006/relationships/presProps" Target="presProps.xml"/><Relationship Id="rId39" Type="http://schemas.openxmlformats.org/officeDocument/2006/relationships/viewProps" Target="viewProp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 Target="slides/slide1.xml"/><Relationship Id="rId24" Type="http://schemas.openxmlformats.org/officeDocument/2006/relationships/slide" Target="slides/slide2.xml"/><Relationship Id="rId25" Type="http://schemas.openxmlformats.org/officeDocument/2006/relationships/slide" Target="slides/slide3.xml"/><Relationship Id="rId26" Type="http://schemas.openxmlformats.org/officeDocument/2006/relationships/slide" Target="slides/slide4.xml"/><Relationship Id="rId27" Type="http://schemas.openxmlformats.org/officeDocument/2006/relationships/slide" Target="slides/slide5.xml"/><Relationship Id="rId28" Type="http://schemas.openxmlformats.org/officeDocument/2006/relationships/slide" Target="slides/slide6.xml"/><Relationship Id="rId29" Type="http://schemas.openxmlformats.org/officeDocument/2006/relationships/slide" Target="slides/slide7.xml"/><Relationship Id="rId40" Type="http://schemas.openxmlformats.org/officeDocument/2006/relationships/theme" Target="theme/theme1.xml"/><Relationship Id="rId41"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 Type="http://schemas.openxmlformats.org/officeDocument/2006/relationships/slideMaster" Target="slideMasters/slideMaster1.xml"/><Relationship Id="rId19" Type="http://schemas.openxmlformats.org/officeDocument/2006/relationships/slideMaster" Target="slideMasters/slideMaster19.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8" Type="http://schemas.openxmlformats.org/officeDocument/2006/relationships/slideMaster" Target="slideMasters/slideMaster18.xml"/><Relationship Id="rId30" Type="http://schemas.openxmlformats.org/officeDocument/2006/relationships/slide" Target="slides/slide8.xml"/><Relationship Id="rId31" Type="http://schemas.openxmlformats.org/officeDocument/2006/relationships/slide" Target="slides/slide9.xml"/><Relationship Id="rId32" Type="http://schemas.openxmlformats.org/officeDocument/2006/relationships/slide" Target="slides/slide10.xml"/><Relationship Id="rId33" Type="http://schemas.openxmlformats.org/officeDocument/2006/relationships/slide" Target="slides/slide11.xml"/><Relationship Id="rId34" Type="http://schemas.openxmlformats.org/officeDocument/2006/relationships/slide" Target="slides/slide12.xml"/><Relationship Id="rId35" Type="http://schemas.openxmlformats.org/officeDocument/2006/relationships/slide" Target="slides/slide13.xml"/><Relationship Id="rId36" Type="http://schemas.openxmlformats.org/officeDocument/2006/relationships/notesMaster" Target="notesMasters/notesMaster1.xml"/><Relationship Id="rId37"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image" Target="../media/image5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pitchFamily="-112" charset="0"/>
                <a:ea typeface="ＭＳ Ｐゴシック" pitchFamily="-112" charset="-128"/>
                <a:cs typeface="ＭＳ Ｐゴシック" pitchFamily="-112" charset="-128"/>
                <a:sym typeface="Arial" pitchFamily="-112" charset="0"/>
              </a:defRPr>
            </a:lvl1pPr>
          </a:lstStyle>
          <a:p>
            <a:pPr>
              <a:defRPr/>
            </a:pPr>
            <a:endParaRPr lang="en-GB"/>
          </a:p>
        </p:txBody>
      </p:sp>
      <p:sp>
        <p:nvSpPr>
          <p:cNvPr id="2232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12" charset="0"/>
                <a:ea typeface="ＭＳ Ｐゴシック" pitchFamily="-112" charset="-128"/>
                <a:cs typeface="ＭＳ Ｐゴシック" pitchFamily="-112" charset="-128"/>
                <a:sym typeface="Arial" pitchFamily="-112" charset="0"/>
              </a:defRPr>
            </a:lvl1pPr>
          </a:lstStyle>
          <a:p>
            <a:pPr>
              <a:defRPr/>
            </a:pPr>
            <a:endParaRPr lang="en-GB"/>
          </a:p>
        </p:txBody>
      </p:sp>
      <p:sp>
        <p:nvSpPr>
          <p:cNvPr id="271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32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32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pitchFamily="-112" charset="0"/>
                <a:ea typeface="ＭＳ Ｐゴシック" pitchFamily="-112" charset="-128"/>
                <a:cs typeface="ＭＳ Ｐゴシック" pitchFamily="-112" charset="-128"/>
                <a:sym typeface="Arial" pitchFamily="-112" charset="0"/>
              </a:defRPr>
            </a:lvl1pPr>
          </a:lstStyle>
          <a:p>
            <a:pPr>
              <a:defRPr/>
            </a:pPr>
            <a:endParaRPr lang="en-GB"/>
          </a:p>
        </p:txBody>
      </p:sp>
      <p:sp>
        <p:nvSpPr>
          <p:cNvPr id="2232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12" charset="0"/>
                <a:ea typeface="ＭＳ Ｐゴシック" pitchFamily="-112" charset="-128"/>
                <a:cs typeface="ＭＳ Ｐゴシック" pitchFamily="-112" charset="-128"/>
                <a:sym typeface="Arial" pitchFamily="-112" charset="0"/>
              </a:defRPr>
            </a:lvl1pPr>
          </a:lstStyle>
          <a:p>
            <a:pPr>
              <a:defRPr/>
            </a:pPr>
            <a:fld id="{F4C65520-8248-0347-BE51-A538D4720F7F}"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500" kern="1200">
        <a:solidFill>
          <a:schemeClr val="tx1"/>
        </a:solidFill>
        <a:latin typeface="Arial" pitchFamily="-107" charset="0"/>
        <a:ea typeface="ＭＳ Ｐゴシック" pitchFamily="-107" charset="-128"/>
        <a:cs typeface="ＭＳ Ｐゴシック" pitchFamily="-107" charset="-128"/>
      </a:defRPr>
    </a:lvl1pPr>
    <a:lvl2pPr marL="187325" algn="l" rtl="0" eaLnBrk="0" fontAlgn="base" hangingPunct="0">
      <a:spcBef>
        <a:spcPct val="0"/>
      </a:spcBef>
      <a:spcAft>
        <a:spcPct val="0"/>
      </a:spcAft>
      <a:defRPr sz="500" kern="1200">
        <a:solidFill>
          <a:schemeClr val="tx1"/>
        </a:solidFill>
        <a:latin typeface="Arial" pitchFamily="-107" charset="0"/>
        <a:ea typeface="ＭＳ Ｐゴシック" pitchFamily="-107" charset="-128"/>
        <a:cs typeface="+mn-cs"/>
      </a:defRPr>
    </a:lvl2pPr>
    <a:lvl3pPr marL="377825" algn="l" rtl="0" eaLnBrk="0" fontAlgn="base" hangingPunct="0">
      <a:spcBef>
        <a:spcPct val="0"/>
      </a:spcBef>
      <a:spcAft>
        <a:spcPct val="0"/>
      </a:spcAft>
      <a:defRPr sz="500" kern="1200">
        <a:solidFill>
          <a:schemeClr val="tx1"/>
        </a:solidFill>
        <a:latin typeface="Arial" pitchFamily="-107" charset="0"/>
        <a:ea typeface="ＭＳ Ｐゴシック" pitchFamily="-107" charset="-128"/>
        <a:cs typeface="+mn-cs"/>
      </a:defRPr>
    </a:lvl3pPr>
    <a:lvl4pPr marL="568325" algn="l" rtl="0" eaLnBrk="0" fontAlgn="base" hangingPunct="0">
      <a:spcBef>
        <a:spcPct val="0"/>
      </a:spcBef>
      <a:spcAft>
        <a:spcPct val="0"/>
      </a:spcAft>
      <a:defRPr sz="500" kern="1200">
        <a:solidFill>
          <a:schemeClr val="tx1"/>
        </a:solidFill>
        <a:latin typeface="Arial" pitchFamily="-107" charset="0"/>
        <a:ea typeface="ＭＳ Ｐゴシック" pitchFamily="-107" charset="-128"/>
        <a:cs typeface="+mn-cs"/>
      </a:defRPr>
    </a:lvl4pPr>
    <a:lvl5pPr marL="758825" algn="l" rtl="0" eaLnBrk="0" fontAlgn="base" hangingPunct="0">
      <a:spcBef>
        <a:spcPct val="0"/>
      </a:spcBef>
      <a:spcAft>
        <a:spcPct val="0"/>
      </a:spcAft>
      <a:defRPr sz="500" kern="1200">
        <a:solidFill>
          <a:schemeClr val="tx1"/>
        </a:solidFill>
        <a:latin typeface="Arial" pitchFamily="-107" charset="0"/>
        <a:ea typeface="ＭＳ Ｐゴシック" pitchFamily="-107" charset="-128"/>
        <a:cs typeface="+mn-cs"/>
      </a:defRPr>
    </a:lvl5pPr>
    <a:lvl6pPr marL="952779" algn="l" defTabSz="190556" rtl="0" eaLnBrk="1" latinLnBrk="0" hangingPunct="1">
      <a:defRPr sz="500" kern="1200">
        <a:solidFill>
          <a:schemeClr val="tx1"/>
        </a:solidFill>
        <a:latin typeface="+mn-lt"/>
        <a:ea typeface="+mn-ea"/>
        <a:cs typeface="+mn-cs"/>
      </a:defRPr>
    </a:lvl6pPr>
    <a:lvl7pPr marL="1143336" algn="l" defTabSz="190556" rtl="0" eaLnBrk="1" latinLnBrk="0" hangingPunct="1">
      <a:defRPr sz="500" kern="1200">
        <a:solidFill>
          <a:schemeClr val="tx1"/>
        </a:solidFill>
        <a:latin typeface="+mn-lt"/>
        <a:ea typeface="+mn-ea"/>
        <a:cs typeface="+mn-cs"/>
      </a:defRPr>
    </a:lvl7pPr>
    <a:lvl8pPr marL="1333891" algn="l" defTabSz="190556" rtl="0" eaLnBrk="1" latinLnBrk="0" hangingPunct="1">
      <a:defRPr sz="500" kern="1200">
        <a:solidFill>
          <a:schemeClr val="tx1"/>
        </a:solidFill>
        <a:latin typeface="+mn-lt"/>
        <a:ea typeface="+mn-ea"/>
        <a:cs typeface="+mn-cs"/>
      </a:defRPr>
    </a:lvl8pPr>
    <a:lvl9pPr marL="1524448" algn="l" defTabSz="190556"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458" name="Slide Image Placeholder 1"/>
          <p:cNvSpPr>
            <a:spLocks noGrp="1" noRot="1" noChangeAspect="1"/>
          </p:cNvSpPr>
          <p:nvPr>
            <p:ph type="sldImg"/>
          </p:nvPr>
        </p:nvSpPr>
        <p:spPr>
          <a:ln/>
        </p:spPr>
      </p:sp>
      <p:sp>
        <p:nvSpPr>
          <p:cNvPr id="275459" name="Notes Placeholder 2"/>
          <p:cNvSpPr>
            <a:spLocks noGrp="1"/>
          </p:cNvSpPr>
          <p:nvPr>
            <p:ph type="body" idx="1"/>
          </p:nvPr>
        </p:nvSpPr>
        <p:spPr>
          <a:noFill/>
          <a:ln/>
        </p:spPr>
        <p:txBody>
          <a:bodyPr/>
          <a:lstStyle/>
          <a:p>
            <a:r>
              <a:rPr lang="en-US" dirty="0" smtClean="0">
                <a:latin typeface="Arial" pitchFamily="-112" charset="0"/>
                <a:ea typeface="ＭＳ Ｐゴシック" pitchFamily="-112" charset="-128"/>
                <a:cs typeface="ＭＳ Ｐゴシック" pitchFamily="-112" charset="-128"/>
              </a:rPr>
              <a:t>1.0</a:t>
            </a:r>
          </a:p>
          <a:p>
            <a:pPr>
              <a:buFontTx/>
              <a:buChar char="-"/>
            </a:pPr>
            <a:r>
              <a:rPr lang="en-US" dirty="0" smtClean="0">
                <a:latin typeface="Arial" pitchFamily="-112" charset="0"/>
                <a:ea typeface="ＭＳ Ｐゴシック" pitchFamily="-112" charset="-128"/>
                <a:cs typeface="ＭＳ Ｐゴシック" pitchFamily="-112" charset="-128"/>
              </a:rPr>
              <a:t> Improve accessibility of information and services</a:t>
            </a:r>
          </a:p>
          <a:p>
            <a:pPr>
              <a:buFontTx/>
              <a:buChar char="-"/>
            </a:pPr>
            <a:r>
              <a:rPr lang="en-US" dirty="0" smtClean="0">
                <a:latin typeface="Arial" pitchFamily="-112" charset="0"/>
                <a:ea typeface="ＭＳ Ｐゴシック" pitchFamily="-112" charset="-128"/>
                <a:cs typeface="ＭＳ Ｐゴシック" pitchFamily="-112" charset="-128"/>
              </a:rPr>
              <a:t>Early examples of </a:t>
            </a:r>
            <a:r>
              <a:rPr lang="en-US" dirty="0" err="1" smtClean="0">
                <a:latin typeface="Arial" pitchFamily="-112" charset="0"/>
                <a:ea typeface="ＭＳ Ｐゴシック" pitchFamily="-112" charset="-128"/>
                <a:cs typeface="ＭＳ Ｐゴシック" pitchFamily="-112" charset="-128"/>
              </a:rPr>
              <a:t>SaaS</a:t>
            </a:r>
            <a:endParaRPr lang="en-US" dirty="0" smtClean="0">
              <a:latin typeface="Arial" pitchFamily="-112" charset="0"/>
              <a:ea typeface="ＭＳ Ｐゴシック" pitchFamily="-112" charset="-128"/>
              <a:cs typeface="ＭＳ Ｐゴシック" pitchFamily="-112" charset="-128"/>
            </a:endParaRPr>
          </a:p>
          <a:p>
            <a:pPr>
              <a:buFontTx/>
              <a:buChar char="-"/>
            </a:pPr>
            <a:r>
              <a:rPr lang="en-US" dirty="0" smtClean="0">
                <a:latin typeface="Arial" pitchFamily="-112" charset="0"/>
                <a:ea typeface="ＭＳ Ｐゴシック" pitchFamily="-112" charset="-128"/>
                <a:cs typeface="ＭＳ Ｐゴシック" pitchFamily="-112" charset="-128"/>
              </a:rPr>
              <a:t> Driving costs down – delivery model eliminates the considerable burden of hosting and maintaining apps.</a:t>
            </a:r>
            <a:r>
              <a:rPr lang="en-US" dirty="0" smtClean="0">
                <a:latin typeface="Arial" pitchFamily="-112" charset="0"/>
                <a:ea typeface="ＭＳ Ｐゴシック" pitchFamily="-112" charset="-128"/>
                <a:cs typeface="ＭＳ Ｐゴシック" pitchFamily="-112" charset="-128"/>
              </a:rPr>
              <a:t> </a:t>
            </a:r>
          </a:p>
          <a:p>
            <a:pPr>
              <a:buFontTx/>
              <a:buChar char="-"/>
            </a:pPr>
            <a:r>
              <a:rPr lang="en-US" dirty="0" smtClean="0">
                <a:latin typeface="Arial" pitchFamily="-112" charset="0"/>
                <a:ea typeface="ＭＳ Ｐゴシック" pitchFamily="-112" charset="-128"/>
                <a:cs typeface="ＭＳ Ｐゴシック" pitchFamily="-112" charset="-128"/>
              </a:rPr>
              <a:t>- reduced deployment times</a:t>
            </a:r>
          </a:p>
          <a:p>
            <a:pPr>
              <a:buFontTx/>
              <a:buChar char="-"/>
            </a:pPr>
            <a:r>
              <a:rPr lang="en-US" dirty="0" smtClean="0">
                <a:latin typeface="Arial" pitchFamily="-112" charset="0"/>
                <a:ea typeface="ＭＳ Ｐゴシック" pitchFamily="-112" charset="-128"/>
                <a:cs typeface="ＭＳ Ｐゴシック" pitchFamily="-112" charset="-128"/>
              </a:rPr>
              <a:t>- instant</a:t>
            </a:r>
            <a:r>
              <a:rPr lang="en-US" baseline="0" dirty="0" smtClean="0">
                <a:latin typeface="Arial" pitchFamily="-112" charset="0"/>
                <a:ea typeface="ＭＳ Ｐゴシック" pitchFamily="-112" charset="-128"/>
                <a:cs typeface="ＭＳ Ｐゴシック" pitchFamily="-112" charset="-128"/>
              </a:rPr>
              <a:t> provisioning</a:t>
            </a:r>
            <a:endParaRPr lang="en-US" dirty="0" smtClean="0">
              <a:latin typeface="Arial" pitchFamily="-112" charset="0"/>
              <a:ea typeface="ＭＳ Ｐゴシック" pitchFamily="-112" charset="-128"/>
              <a:cs typeface="ＭＳ Ｐゴシック" pitchFamily="-112" charset="-128"/>
            </a:endParaRPr>
          </a:p>
          <a:p>
            <a:pPr>
              <a:buFontTx/>
              <a:buChar char="-"/>
            </a:pPr>
            <a:endParaRPr lang="en-US" dirty="0" smtClean="0">
              <a:latin typeface="Arial" pitchFamily="-112" charset="0"/>
              <a:ea typeface="ＭＳ Ｐゴシック" pitchFamily="-112" charset="-128"/>
              <a:cs typeface="ＭＳ Ｐゴシック" pitchFamily="-112" charset="-128"/>
            </a:endParaRPr>
          </a:p>
          <a:p>
            <a:r>
              <a:rPr lang="en-US" dirty="0" smtClean="0">
                <a:latin typeface="Arial" pitchFamily="-112" charset="0"/>
                <a:ea typeface="ＭＳ Ｐゴシック" pitchFamily="-112" charset="-128"/>
                <a:cs typeface="ＭＳ Ｐゴシック" pitchFamily="-112" charset="-128"/>
              </a:rPr>
              <a:t>2.0</a:t>
            </a:r>
          </a:p>
          <a:p>
            <a:pPr>
              <a:buFontTx/>
              <a:buChar char="-"/>
            </a:pPr>
            <a:r>
              <a:rPr lang="en-US" dirty="0" smtClean="0">
                <a:latin typeface="Arial" pitchFamily="-112" charset="0"/>
                <a:ea typeface="ＭＳ Ｐゴシック" pitchFamily="-112" charset="-128"/>
                <a:cs typeface="ＭＳ Ｐゴシック" pitchFamily="-112" charset="-128"/>
              </a:rPr>
              <a:t>User generated content</a:t>
            </a:r>
            <a:r>
              <a:rPr lang="en-US" dirty="0" smtClean="0">
                <a:latin typeface="Arial" pitchFamily="-112" charset="0"/>
                <a:ea typeface="ＭＳ Ｐゴシック" pitchFamily="-112" charset="-128"/>
                <a:cs typeface="ＭＳ Ｐゴシック" pitchFamily="-112" charset="-128"/>
              </a:rPr>
              <a:t> </a:t>
            </a:r>
          </a:p>
          <a:p>
            <a:pPr>
              <a:buFontTx/>
              <a:buChar char="-"/>
            </a:pPr>
            <a:r>
              <a:rPr lang="en-US" dirty="0" smtClean="0">
                <a:latin typeface="Arial" pitchFamily="-112" charset="0"/>
                <a:ea typeface="ＭＳ Ｐゴシック" pitchFamily="-112" charset="-128"/>
                <a:cs typeface="ＭＳ Ｐゴシック" pitchFamily="-112" charset="-128"/>
              </a:rPr>
              <a:t>Collaboration</a:t>
            </a:r>
          </a:p>
          <a:p>
            <a:pPr>
              <a:buFontTx/>
              <a:buChar char="-"/>
            </a:pPr>
            <a:r>
              <a:rPr lang="en-US" dirty="0" smtClean="0">
                <a:latin typeface="Arial" pitchFamily="-112" charset="0"/>
                <a:ea typeface="ＭＳ Ｐゴシック" pitchFamily="-112" charset="-128"/>
                <a:cs typeface="ＭＳ Ｐゴシック" pitchFamily="-112" charset="-128"/>
              </a:rPr>
              <a:t>- leverage the</a:t>
            </a:r>
            <a:r>
              <a:rPr lang="en-US" baseline="0" dirty="0" smtClean="0">
                <a:latin typeface="Arial" pitchFamily="-112" charset="0"/>
                <a:ea typeface="ＭＳ Ｐゴシック" pitchFamily="-112" charset="-128"/>
                <a:cs typeface="ＭＳ Ｐゴシック" pitchFamily="-112" charset="-128"/>
              </a:rPr>
              <a:t> wisdom of the crowds</a:t>
            </a:r>
            <a:endParaRPr lang="en-US" dirty="0" smtClean="0">
              <a:latin typeface="Arial" pitchFamily="-112" charset="0"/>
              <a:ea typeface="ＭＳ Ｐゴシック" pitchFamily="-112" charset="-128"/>
              <a:cs typeface="ＭＳ Ｐゴシック" pitchFamily="-112" charset="-128"/>
            </a:endParaRPr>
          </a:p>
          <a:p>
            <a:pPr>
              <a:buFontTx/>
              <a:buNone/>
            </a:pPr>
            <a:endParaRPr lang="en-US" dirty="0" smtClean="0">
              <a:latin typeface="Arial" pitchFamily="-112" charset="0"/>
              <a:ea typeface="ＭＳ Ｐゴシック" pitchFamily="-112" charset="-128"/>
              <a:cs typeface="ＭＳ Ｐゴシック" pitchFamily="-112" charset="-128"/>
            </a:endParaRPr>
          </a:p>
          <a:p>
            <a:r>
              <a:rPr lang="en-US" dirty="0" smtClean="0">
                <a:latin typeface="Arial" pitchFamily="-112" charset="0"/>
                <a:ea typeface="ＭＳ Ｐゴシック" pitchFamily="-112" charset="-128"/>
                <a:cs typeface="ＭＳ Ｐゴシック" pitchFamily="-112" charset="-128"/>
              </a:rPr>
              <a:t>3.0</a:t>
            </a:r>
          </a:p>
          <a:p>
            <a:pPr>
              <a:buFontTx/>
              <a:buChar char="-"/>
            </a:pPr>
            <a:r>
              <a:rPr lang="en-US" dirty="0" smtClean="0">
                <a:latin typeface="Arial" pitchFamily="-112" charset="0"/>
                <a:ea typeface="ＭＳ Ｐゴシック" pitchFamily="-112" charset="-128"/>
                <a:cs typeface="ＭＳ Ｐゴシック" pitchFamily="-112" charset="-128"/>
              </a:rPr>
              <a:t>Removing the traditional barriers to </a:t>
            </a:r>
            <a:r>
              <a:rPr lang="en-US" dirty="0" smtClean="0">
                <a:latin typeface="Arial" pitchFamily="-112" charset="0"/>
                <a:ea typeface="ＭＳ Ｐゴシック" pitchFamily="-112" charset="-128"/>
                <a:cs typeface="ＭＳ Ｐゴシック" pitchFamily="-112" charset="-128"/>
              </a:rPr>
              <a:t>innovation.</a:t>
            </a:r>
            <a:r>
              <a:rPr lang="en-US" baseline="0" dirty="0" smtClean="0">
                <a:latin typeface="Arial" pitchFamily="-112" charset="0"/>
                <a:ea typeface="ＭＳ Ｐゴシック" pitchFamily="-112" charset="-128"/>
                <a:cs typeface="ＭＳ Ｐゴシック" pitchFamily="-112" charset="-128"/>
              </a:rPr>
              <a:t> </a:t>
            </a:r>
          </a:p>
          <a:p>
            <a:pPr>
              <a:buFontTx/>
              <a:buChar char="-"/>
            </a:pPr>
            <a:r>
              <a:rPr lang="en-US" baseline="0" dirty="0" smtClean="0">
                <a:latin typeface="Arial" pitchFamily="-112" charset="0"/>
                <a:ea typeface="ＭＳ Ｐゴシック" pitchFamily="-112" charset="-128"/>
                <a:cs typeface="ＭＳ Ｐゴシック" pitchFamily="-112" charset="-128"/>
              </a:rPr>
              <a:t>Enabling the development, deployment of web 1 and 2.0 apps without the incredible burden of building and managing your own </a:t>
            </a:r>
            <a:r>
              <a:rPr lang="en-US" baseline="0" dirty="0" err="1" smtClean="0">
                <a:latin typeface="Arial" pitchFamily="-112" charset="0"/>
                <a:ea typeface="ＭＳ Ｐゴシック" pitchFamily="-112" charset="-128"/>
                <a:cs typeface="ＭＳ Ｐゴシック" pitchFamily="-112" charset="-128"/>
              </a:rPr>
              <a:t>databcener</a:t>
            </a:r>
            <a:endParaRPr lang="en-US" dirty="0" smtClean="0">
              <a:latin typeface="Arial" pitchFamily="-112" charset="0"/>
              <a:ea typeface="ＭＳ Ｐゴシック" pitchFamily="-112" charset="-128"/>
              <a:cs typeface="ＭＳ Ｐゴシック" pitchFamily="-112" charset="-128"/>
            </a:endParaRPr>
          </a:p>
          <a:p>
            <a:pPr>
              <a:buFontTx/>
              <a:buChar char="-"/>
            </a:pPr>
            <a:r>
              <a:rPr lang="en-US" dirty="0" smtClean="0">
                <a:latin typeface="Arial" pitchFamily="-112" charset="0"/>
                <a:ea typeface="ＭＳ Ｐゴシック" pitchFamily="-112" charset="-128"/>
                <a:cs typeface="ＭＳ Ｐゴシック" pitchFamily="-112" charset="-128"/>
              </a:rPr>
              <a:t>Seeing numerous examples, becoming one of the hottest topics today</a:t>
            </a:r>
          </a:p>
          <a:p>
            <a:pPr>
              <a:buFontTx/>
              <a:buChar char="-"/>
            </a:pPr>
            <a:r>
              <a:rPr lang="en-US" dirty="0" smtClean="0">
                <a:latin typeface="Arial" pitchFamily="-112" charset="0"/>
                <a:ea typeface="ＭＳ Ｐゴシック" pitchFamily="-112" charset="-128"/>
                <a:cs typeface="ＭＳ Ｐゴシック" pitchFamily="-112" charset="-128"/>
              </a:rPr>
              <a:t>Concept of a platform can be very confusing, different definitions depending on who you talk to</a:t>
            </a:r>
            <a:endParaRPr lang="en-US" dirty="0">
              <a:latin typeface="Arial" pitchFamily="-112" charset="0"/>
              <a:ea typeface="ＭＳ Ｐゴシック" pitchFamily="-112" charset="-128"/>
              <a:cs typeface="ＭＳ Ｐゴシック" pitchFamily="-112" charset="-128"/>
            </a:endParaRPr>
          </a:p>
        </p:txBody>
      </p:sp>
      <p:sp>
        <p:nvSpPr>
          <p:cNvPr id="275460" name="Slide Number Placeholder 3"/>
          <p:cNvSpPr>
            <a:spLocks noGrp="1"/>
          </p:cNvSpPr>
          <p:nvPr>
            <p:ph type="sldNum" sz="quarter" idx="5"/>
          </p:nvPr>
        </p:nvSpPr>
        <p:spPr>
          <a:noFill/>
        </p:spPr>
        <p:txBody>
          <a:bodyPr/>
          <a:lstStyle/>
          <a:p>
            <a:fld id="{AE46186C-BC1F-7D4E-AE0F-0827CA3A473E}" type="slidenum">
              <a:rPr lang="en-GB" smtClean="0"/>
              <a:pPr/>
              <a:t>3</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Framework</a:t>
            </a:r>
            <a:r>
              <a:rPr lang="en-US" baseline="0" dirty="0" smtClean="0"/>
              <a:t> borrowed from </a:t>
            </a:r>
            <a:r>
              <a:rPr lang="en-US" baseline="0" dirty="0" err="1" smtClean="0"/>
              <a:t>blog</a:t>
            </a:r>
            <a:r>
              <a:rPr lang="en-US" baseline="0" dirty="0" smtClean="0"/>
              <a:t> post from Marc </a:t>
            </a:r>
            <a:r>
              <a:rPr lang="en-US" baseline="0" dirty="0" err="1" smtClean="0"/>
              <a:t>Andreesen</a:t>
            </a:r>
            <a:r>
              <a:rPr lang="en-US" baseline="0" dirty="0" smtClean="0"/>
              <a:t>, and extended</a:t>
            </a:r>
          </a:p>
          <a:p>
            <a:endParaRPr lang="en-US" baseline="0" dirty="0" smtClean="0"/>
          </a:p>
          <a:p>
            <a:r>
              <a:rPr lang="en-US" baseline="0" dirty="0" smtClean="0"/>
              <a:t>Definition – platform is a system that can be programmed to serve countless needs that the original platform developers most likely never intended</a:t>
            </a:r>
          </a:p>
          <a:p>
            <a:endParaRPr lang="en-US" baseline="0" dirty="0" smtClean="0"/>
          </a:p>
          <a:p>
            <a:r>
              <a:rPr lang="en-US" baseline="0" dirty="0" smtClean="0"/>
              <a:t>From simplest to the most complex and feature rich. Each level tends to be a superset of the preceding levels</a:t>
            </a:r>
          </a:p>
          <a:p>
            <a:endParaRPr lang="en-US" baseline="0" dirty="0" smtClean="0"/>
          </a:p>
          <a:p>
            <a:r>
              <a:rPr lang="en-US" baseline="0" dirty="0" smtClean="0"/>
              <a:t>Level 1 – </a:t>
            </a:r>
            <a:r>
              <a:rPr lang="en-US" baseline="0" dirty="0" err="1" smtClean="0"/>
              <a:t>google</a:t>
            </a:r>
            <a:r>
              <a:rPr lang="en-US" baseline="0" dirty="0" smtClean="0"/>
              <a:t> maps, search are other examples, Useful but still pretty limited</a:t>
            </a:r>
          </a:p>
          <a:p>
            <a:r>
              <a:rPr lang="en-US" baseline="0" dirty="0" smtClean="0"/>
              <a:t>Level 2 – eclipse, </a:t>
            </a:r>
            <a:r>
              <a:rPr lang="en-US" baseline="0" dirty="0" err="1" smtClean="0"/>
              <a:t>firefox</a:t>
            </a:r>
            <a:r>
              <a:rPr lang="en-US" baseline="0" dirty="0" smtClean="0"/>
              <a:t>, etc. Expertise and financial resource requirement are very high, limits the potential market for level 2 developers</a:t>
            </a:r>
          </a:p>
          <a:p>
            <a:r>
              <a:rPr lang="en-US" baseline="0" dirty="0" smtClean="0"/>
              <a:t>Level 3 and 4 - the level of technical expertise required of someone to develop on your platform drops by at least 90%, and the level of money they need drops to $0. opens up to a whole new universe of developers</a:t>
            </a:r>
          </a:p>
          <a:p>
            <a:r>
              <a:rPr lang="en-US" baseline="0" dirty="0" smtClean="0"/>
              <a:t>Level 3 – focused on providing very general computing infrastructure </a:t>
            </a:r>
            <a:r>
              <a:rPr lang="en-US" baseline="0" dirty="0" smtClean="0"/>
              <a:t>services. </a:t>
            </a:r>
            <a:r>
              <a:rPr lang="en-US" dirty="0" smtClean="0">
                <a:latin typeface="Arial" pitchFamily="-112" charset="0"/>
                <a:ea typeface="ＭＳ Ｐゴシック" pitchFamily="-112" charset="-128"/>
                <a:cs typeface="ＭＳ Ｐゴシック" pitchFamily="-112" charset="-128"/>
              </a:rPr>
              <a:t>Amazon – </a:t>
            </a:r>
            <a:r>
              <a:rPr lang="en-US" dirty="0" err="1" smtClean="0">
                <a:latin typeface="Arial" pitchFamily="-112" charset="0"/>
                <a:ea typeface="ＭＳ Ｐゴシック" pitchFamily="-112" charset="-128"/>
                <a:cs typeface="ＭＳ Ｐゴシック" pitchFamily="-112" charset="-128"/>
              </a:rPr>
              <a:t>linux</a:t>
            </a:r>
            <a:r>
              <a:rPr lang="en-US" dirty="0" smtClean="0">
                <a:latin typeface="Arial" pitchFamily="-112" charset="0"/>
                <a:ea typeface="ＭＳ Ｐゴシック" pitchFamily="-112" charset="-128"/>
                <a:cs typeface="ＭＳ Ｐゴシック" pitchFamily="-112" charset="-128"/>
              </a:rPr>
              <a:t>, </a:t>
            </a:r>
            <a:r>
              <a:rPr lang="en-US" dirty="0" err="1" smtClean="0">
                <a:latin typeface="Arial" pitchFamily="-112" charset="0"/>
                <a:ea typeface="ＭＳ Ｐゴシック" pitchFamily="-112" charset="-128"/>
                <a:cs typeface="ＭＳ Ｐゴシック" pitchFamily="-112" charset="-128"/>
              </a:rPr>
              <a:t>google</a:t>
            </a:r>
            <a:r>
              <a:rPr lang="en-US" baseline="0" dirty="0" smtClean="0">
                <a:latin typeface="Arial" pitchFamily="-112" charset="0"/>
                <a:ea typeface="ＭＳ Ｐゴシック" pitchFamily="-112" charset="-128"/>
                <a:cs typeface="ＭＳ Ｐゴシック" pitchFamily="-112" charset="-128"/>
              </a:rPr>
              <a:t> - python</a:t>
            </a:r>
            <a:endParaRPr lang="en-US" baseline="0" dirty="0" smtClean="0"/>
          </a:p>
          <a:p>
            <a:r>
              <a:rPr lang="en-US" baseline="0" dirty="0" smtClean="0"/>
              <a:t>Level 4 – focused on providing higher-level application services, typically focused on a particular type of application</a:t>
            </a:r>
            <a:endParaRPr lang="en-US" dirty="0"/>
          </a:p>
        </p:txBody>
      </p:sp>
      <p:sp>
        <p:nvSpPr>
          <p:cNvPr id="4" name="Slide Number Placeholder 3"/>
          <p:cNvSpPr>
            <a:spLocks noGrp="1"/>
          </p:cNvSpPr>
          <p:nvPr>
            <p:ph type="sldNum" sz="quarter" idx="10"/>
          </p:nvPr>
        </p:nvSpPr>
        <p:spPr/>
        <p:txBody>
          <a:bodyPr/>
          <a:lstStyle/>
          <a:p>
            <a:pPr>
              <a:defRPr/>
            </a:pPr>
            <a:fld id="{F4C65520-8248-0347-BE51-A538D4720F7F}" type="slidenum">
              <a:rPr lang="en-GB" smtClean="0"/>
              <a:pPr>
                <a:defRPr/>
              </a:pPr>
              <a:t>4</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9554" name="Slide Image Placeholder 1"/>
          <p:cNvSpPr>
            <a:spLocks noGrp="1" noRot="1" noChangeAspect="1"/>
          </p:cNvSpPr>
          <p:nvPr>
            <p:ph type="sldImg"/>
          </p:nvPr>
        </p:nvSpPr>
        <p:spPr>
          <a:ln/>
        </p:spPr>
      </p:sp>
      <p:sp>
        <p:nvSpPr>
          <p:cNvPr id="279555" name="Notes Placeholder 2"/>
          <p:cNvSpPr>
            <a:spLocks noGrp="1"/>
          </p:cNvSpPr>
          <p:nvPr>
            <p:ph type="body" idx="1"/>
          </p:nvPr>
        </p:nvSpPr>
        <p:spPr>
          <a:noFill/>
          <a:ln/>
        </p:spPr>
        <p:txBody>
          <a:bodyPr/>
          <a:lstStyle/>
          <a:p>
            <a:r>
              <a:rPr lang="en-US" dirty="0" smtClean="0">
                <a:latin typeface="Arial" pitchFamily="-112" charset="0"/>
                <a:ea typeface="ＭＳ Ｐゴシック" pitchFamily="-112" charset="-128"/>
                <a:cs typeface="ＭＳ Ｐゴシック" pitchFamily="-112" charset="-128"/>
              </a:rPr>
              <a:t>From</a:t>
            </a:r>
            <a:r>
              <a:rPr lang="en-US" baseline="0" dirty="0" smtClean="0">
                <a:latin typeface="Arial" pitchFamily="-112" charset="0"/>
                <a:ea typeface="ＭＳ Ｐゴシック" pitchFamily="-112" charset="-128"/>
                <a:cs typeface="ＭＳ Ｐゴシック" pitchFamily="-112" charset="-128"/>
              </a:rPr>
              <a:t> nick </a:t>
            </a:r>
            <a:r>
              <a:rPr lang="en-US" baseline="0" dirty="0" err="1" smtClean="0">
                <a:latin typeface="Arial" pitchFamily="-112" charset="0"/>
                <a:ea typeface="ＭＳ Ｐゴシック" pitchFamily="-112" charset="-128"/>
                <a:cs typeface="ＭＳ Ｐゴシック" pitchFamily="-112" charset="-128"/>
              </a:rPr>
              <a:t>carr’s</a:t>
            </a:r>
            <a:r>
              <a:rPr lang="en-US" baseline="0" dirty="0" smtClean="0">
                <a:latin typeface="Arial" pitchFamily="-112" charset="0"/>
                <a:ea typeface="ＭＳ Ｐゴシック" pitchFamily="-112" charset="-128"/>
                <a:cs typeface="ＭＳ Ｐゴシック" pitchFamily="-112" charset="-128"/>
              </a:rPr>
              <a:t> book about how computing is turning into the next big utility as we’ve seen in the past with electricity and water. </a:t>
            </a:r>
          </a:p>
          <a:p>
            <a:endParaRPr lang="en-US" baseline="0" dirty="0" smtClean="0">
              <a:latin typeface="Arial" pitchFamily="-112" charset="0"/>
              <a:ea typeface="ＭＳ Ｐゴシック" pitchFamily="-112" charset="-128"/>
              <a:cs typeface="ＭＳ Ｐゴシック" pitchFamily="-112" charset="-128"/>
            </a:endParaRPr>
          </a:p>
          <a:p>
            <a:endParaRPr lang="en-US" dirty="0" smtClean="0">
              <a:latin typeface="Arial" pitchFamily="-112" charset="0"/>
              <a:ea typeface="ＭＳ Ｐゴシック" pitchFamily="-112" charset="-128"/>
              <a:cs typeface="ＭＳ Ｐゴシック" pitchFamily="-112" charset="-128"/>
            </a:endParaRPr>
          </a:p>
          <a:p>
            <a:r>
              <a:rPr lang="en-US" dirty="0" smtClean="0">
                <a:latin typeface="Arial" pitchFamily="-112" charset="0"/>
                <a:ea typeface="ＭＳ Ｐゴシック" pitchFamily="-112" charset="-128"/>
                <a:cs typeface="ＭＳ Ｐゴシック" pitchFamily="-112" charset="-128"/>
              </a:rPr>
              <a:t>Capacity planning</a:t>
            </a:r>
            <a:r>
              <a:rPr lang="en-US" baseline="0" dirty="0" smtClean="0">
                <a:latin typeface="Arial" pitchFamily="-112" charset="0"/>
                <a:ea typeface="ＭＳ Ｐゴシック" pitchFamily="-112" charset="-128"/>
                <a:cs typeface="ＭＳ Ｐゴシック" pitchFamily="-112" charset="-128"/>
              </a:rPr>
              <a:t> get much easier when you are dealing with a very large number of users with heavy load, because the traffic load becomes much more predictable. And it becomes much easier to achieve significantly higher levels of utilization which systems which can easily scale horizontally to take on additional load.</a:t>
            </a:r>
          </a:p>
          <a:p>
            <a:endParaRPr lang="en-US" baseline="0" dirty="0" smtClean="0">
              <a:latin typeface="Arial" pitchFamily="-112" charset="0"/>
              <a:ea typeface="ＭＳ Ｐゴシック" pitchFamily="-112" charset="-128"/>
              <a:cs typeface="ＭＳ Ｐゴシック" pitchFamily="-112" charset="-128"/>
            </a:endParaRPr>
          </a:p>
          <a:p>
            <a:r>
              <a:rPr lang="en-US" baseline="0" dirty="0" smtClean="0">
                <a:latin typeface="Arial" pitchFamily="-112" charset="0"/>
                <a:ea typeface="ＭＳ Ｐゴシック" pitchFamily="-112" charset="-128"/>
                <a:cs typeface="ＭＳ Ｐゴシック" pitchFamily="-112" charset="-128"/>
              </a:rPr>
              <a:t>As for labor, we benefit from huge economies of scales because the overhead associated individual instance is shared with across a great number of customers. Costs from: </a:t>
            </a:r>
          </a:p>
          <a:p>
            <a:pPr>
              <a:buFontTx/>
              <a:buChar char="-"/>
            </a:pPr>
            <a:r>
              <a:rPr lang="en-US" baseline="0" dirty="0" smtClean="0">
                <a:latin typeface="Arial" pitchFamily="-112" charset="0"/>
                <a:ea typeface="ＭＳ Ｐゴシック" pitchFamily="-112" charset="-128"/>
                <a:cs typeface="ＭＳ Ｐゴシック" pitchFamily="-112" charset="-128"/>
              </a:rPr>
              <a:t>Maintenance</a:t>
            </a:r>
          </a:p>
          <a:p>
            <a:pPr>
              <a:buFontTx/>
              <a:buChar char="-"/>
            </a:pPr>
            <a:r>
              <a:rPr lang="en-US" baseline="0" dirty="0" smtClean="0">
                <a:latin typeface="Arial" pitchFamily="-112" charset="0"/>
                <a:ea typeface="ＭＳ Ｐゴシック" pitchFamily="-112" charset="-128"/>
                <a:cs typeface="ＭＳ Ｐゴシック" pitchFamily="-112" charset="-128"/>
              </a:rPr>
              <a:t>Achieving high availability</a:t>
            </a:r>
          </a:p>
          <a:p>
            <a:pPr>
              <a:buFontTx/>
              <a:buChar char="-"/>
            </a:pPr>
            <a:r>
              <a:rPr lang="en-US" baseline="0" dirty="0" smtClean="0">
                <a:latin typeface="Arial" pitchFamily="-112" charset="0"/>
                <a:ea typeface="ＭＳ Ｐゴシック" pitchFamily="-112" charset="-128"/>
                <a:cs typeface="ＭＳ Ｐゴシック" pitchFamily="-112" charset="-128"/>
              </a:rPr>
              <a:t>Functionality upgrades</a:t>
            </a:r>
          </a:p>
        </p:txBody>
      </p:sp>
      <p:sp>
        <p:nvSpPr>
          <p:cNvPr id="279556" name="Slide Number Placeholder 3"/>
          <p:cNvSpPr>
            <a:spLocks noGrp="1"/>
          </p:cNvSpPr>
          <p:nvPr>
            <p:ph type="sldNum" sz="quarter" idx="5"/>
          </p:nvPr>
        </p:nvSpPr>
        <p:spPr>
          <a:noFill/>
        </p:spPr>
        <p:txBody>
          <a:bodyPr/>
          <a:lstStyle/>
          <a:p>
            <a:fld id="{28500434-5302-214B-AD0F-81CC975B7134}" type="slidenum">
              <a:rPr lang="en-GB" smtClean="0"/>
              <a:pPr/>
              <a:t>5</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E500C121-08F4-7C41-A1F3-75DAD6B7E40C}" type="slidenum">
              <a:rPr lang="en-GB" smtClean="0"/>
              <a:pPr/>
              <a:t>6</a:t>
            </a:fld>
            <a:endParaRPr lang="en-GB" smtClean="0"/>
          </a:p>
        </p:txBody>
      </p:sp>
      <p:sp>
        <p:nvSpPr>
          <p:cNvPr id="281603" name="Rectangle 1"/>
          <p:cNvSpPr>
            <a:spLocks noGrp="1" noRot="1" noChangeAspect="1" noChangeArrowheads="1"/>
          </p:cNvSpPr>
          <p:nvPr>
            <p:ph type="sldImg"/>
          </p:nvPr>
        </p:nvSpPr>
        <p:spPr>
          <a:solidFill>
            <a:srgbClr val="FFFFFF"/>
          </a:solidFill>
          <a:ln/>
        </p:spPr>
      </p:sp>
      <p:sp>
        <p:nvSpPr>
          <p:cNvPr id="281604" name="Rectangle 2"/>
          <p:cNvSpPr>
            <a:spLocks noGrp="1" noChangeArrowheads="1"/>
          </p:cNvSpPr>
          <p:nvPr>
            <p:ph type="body" idx="1"/>
          </p:nvPr>
        </p:nvSpPr>
        <p:spPr>
          <a:noFill/>
          <a:ln/>
        </p:spPr>
        <p:txBody>
          <a:bodyPr/>
          <a:lstStyle/>
          <a:p>
            <a:pPr eaLnBrk="1" hangingPunct="1">
              <a:spcBef>
                <a:spcPts val="1150"/>
              </a:spcBef>
            </a:pPr>
            <a:r>
              <a:rPr lang="en-US" sz="9600" dirty="0" smtClean="0">
                <a:latin typeface="Lucida Grande" pitchFamily="26" charset="0"/>
                <a:ea typeface="ＭＳ Ｐゴシック" pitchFamily="26" charset="-128"/>
                <a:cs typeface="ＭＳ Ｐゴシック" pitchFamily="26" charset="-128"/>
                <a:sym typeface="Lucida Grande" pitchFamily="26" charset="0"/>
              </a:rPr>
              <a:t>Democratizing enterprise scalability and performance for companies or divisions at any size scale or capability. </a:t>
            </a:r>
          </a:p>
          <a:p>
            <a:pPr eaLnBrk="1" hangingPunct="1">
              <a:spcBef>
                <a:spcPts val="1150"/>
              </a:spcBef>
            </a:pPr>
            <a:r>
              <a:rPr lang="en-US" sz="9600" dirty="0" smtClean="0">
                <a:latin typeface="Lucida Grande" pitchFamily="26" charset="0"/>
                <a:ea typeface="ＭＳ Ｐゴシック" pitchFamily="26" charset="-128"/>
                <a:cs typeface="ＭＳ Ｐゴシック" pitchFamily="26" charset="-128"/>
                <a:sym typeface="Lucida Grande" pitchFamily="26" charset="0"/>
              </a:rPr>
              <a:t>We have can spend incredible</a:t>
            </a:r>
            <a:r>
              <a:rPr lang="en-US" sz="9600" baseline="0" dirty="0" smtClean="0">
                <a:latin typeface="Lucida Grande" pitchFamily="26" charset="0"/>
                <a:ea typeface="ＭＳ Ｐゴシック" pitchFamily="26" charset="-128"/>
                <a:cs typeface="ＭＳ Ｐゴシック" pitchFamily="26" charset="-128"/>
                <a:sym typeface="Lucida Grande" pitchFamily="26" charset="0"/>
              </a:rPr>
              <a:t> resources tuning are databases to be completely optimized… some of the best DB engineers in the industry</a:t>
            </a:r>
            <a:endParaRPr lang="en-US" sz="9600" dirty="0" smtClean="0">
              <a:latin typeface="Lucida Grande" pitchFamily="26" charset="0"/>
              <a:ea typeface="ＭＳ Ｐゴシック" pitchFamily="26" charset="-128"/>
              <a:cs typeface="ＭＳ Ｐゴシック" pitchFamily="26" charset="-128"/>
              <a:sym typeface="Lucida Grande" pitchFamily="26" charset="0"/>
            </a:endParaRPr>
          </a:p>
          <a:p>
            <a:pPr eaLnBrk="1" hangingPunct="1">
              <a:spcBef>
                <a:spcPts val="1150"/>
              </a:spcBef>
            </a:pPr>
            <a:r>
              <a:rPr lang="en-US" sz="9600" dirty="0" smtClean="0">
                <a:latin typeface="Lucida Grande" pitchFamily="26" charset="0"/>
                <a:ea typeface="ＭＳ Ｐゴシック" pitchFamily="26" charset="-128"/>
                <a:cs typeface="ＭＳ Ｐゴシック" pitchFamily="26" charset="-128"/>
                <a:sym typeface="Lucida Grande" pitchFamily="26" charset="0"/>
              </a:rPr>
              <a:t>All companies can take advantage of the same set of capabilities regardless of their size</a:t>
            </a:r>
          </a:p>
          <a:p>
            <a:pPr eaLnBrk="1" hangingPunct="1">
              <a:spcBef>
                <a:spcPts val="1150"/>
              </a:spcBef>
            </a:pPr>
            <a:r>
              <a:rPr lang="en-US" sz="9600" dirty="0" smtClean="0">
                <a:latin typeface="Lucida Grande" pitchFamily="26" charset="0"/>
                <a:ea typeface="ＭＳ Ｐゴシック" pitchFamily="26" charset="-128"/>
                <a:cs typeface="ＭＳ Ｐゴシック" pitchFamily="26" charset="-128"/>
                <a:sym typeface="Lucida Grande" pitchFamily="26" charset="0"/>
              </a:rPr>
              <a:t> </a:t>
            </a:r>
          </a:p>
          <a:p>
            <a:pPr eaLnBrk="1" hangingPunct="1">
              <a:spcBef>
                <a:spcPts val="1150"/>
              </a:spcBef>
            </a:pPr>
            <a:endParaRPr lang="en-US" sz="9600" dirty="0" smtClean="0">
              <a:latin typeface="Lucida Grande" pitchFamily="26" charset="0"/>
              <a:ea typeface="ＭＳ Ｐゴシック" pitchFamily="26" charset="-128"/>
              <a:cs typeface="ＭＳ Ｐゴシック" pitchFamily="26" charset="-128"/>
              <a:sym typeface="Lucida Grande" pitchFamily="26" charset="0"/>
            </a:endParaRPr>
          </a:p>
          <a:p>
            <a:pPr marL="0" marR="0" indent="0" algn="l" defTabSz="914400" rtl="0" eaLnBrk="1" fontAlgn="base" latinLnBrk="0" hangingPunct="1">
              <a:lnSpc>
                <a:spcPct val="100000"/>
              </a:lnSpc>
              <a:spcBef>
                <a:spcPts val="1150"/>
              </a:spcBef>
              <a:spcAft>
                <a:spcPct val="0"/>
              </a:spcAft>
              <a:buClrTx/>
              <a:buSzTx/>
              <a:buFontTx/>
              <a:buNone/>
              <a:tabLst/>
              <a:defRPr/>
            </a:pPr>
            <a:r>
              <a:rPr lang="en-US" sz="3200" dirty="0" smtClean="0"/>
              <a:t>At the same time,</a:t>
            </a:r>
            <a:r>
              <a:rPr lang="en-US" sz="3200" baseline="0" dirty="0" smtClean="0"/>
              <a:t> architecture ensure that users only have access to their own data</a:t>
            </a:r>
          </a:p>
          <a:p>
            <a:pPr marL="0" marR="0" indent="0" algn="l" defTabSz="914400" rtl="0" eaLnBrk="1" fontAlgn="base" latinLnBrk="0" hangingPunct="1">
              <a:lnSpc>
                <a:spcPct val="100000"/>
              </a:lnSpc>
              <a:spcBef>
                <a:spcPts val="1150"/>
              </a:spcBef>
              <a:spcAft>
                <a:spcPct val="0"/>
              </a:spcAft>
              <a:buClrTx/>
              <a:buSzTx/>
              <a:buFontTx/>
              <a:buNone/>
              <a:tabLst/>
              <a:defRPr/>
            </a:pPr>
            <a:r>
              <a:rPr lang="en-US" sz="3200" baseline="0" dirty="0" smtClean="0"/>
              <a:t>And optimizes queries to achieve sub-second response time whether you are in a 5 person org, or 50K person org with millions rows of data and complex sharing models. </a:t>
            </a:r>
          </a:p>
          <a:p>
            <a:pPr marL="0" marR="0" indent="0" algn="l" defTabSz="914400" rtl="0" eaLnBrk="1" fontAlgn="base" latinLnBrk="0" hangingPunct="1">
              <a:lnSpc>
                <a:spcPct val="100000"/>
              </a:lnSpc>
              <a:spcBef>
                <a:spcPts val="1150"/>
              </a:spcBef>
              <a:spcAft>
                <a:spcPct val="0"/>
              </a:spcAft>
              <a:buClrTx/>
              <a:buSzTx/>
              <a:buFontTx/>
              <a:buNone/>
              <a:tabLst/>
              <a:defRPr/>
            </a:pPr>
            <a:r>
              <a:rPr lang="en-US" sz="3200" baseline="0" dirty="0" smtClean="0"/>
              <a:t>So whether you are a very large company or a small shop, you get the benefits of very sophisticated, enterprise-level services</a:t>
            </a:r>
            <a:endParaRPr lang="en-US" sz="3200" dirty="0" smtClean="0"/>
          </a:p>
          <a:p>
            <a:pPr eaLnBrk="1" hangingPunct="1">
              <a:spcBef>
                <a:spcPts val="1150"/>
              </a:spcBef>
            </a:pPr>
            <a:endParaRPr lang="en-US" sz="9600" smtClean="0">
              <a:latin typeface="Lucida Grande" pitchFamily="26" charset="0"/>
              <a:ea typeface="ＭＳ Ｐゴシック" pitchFamily="26" charset="-128"/>
              <a:cs typeface="ＭＳ Ｐゴシック" pitchFamily="26" charset="-128"/>
              <a:sym typeface="Lucida Grande" pitchFamily="26" charset="0"/>
            </a:endParaRPr>
          </a:p>
          <a:p>
            <a:pPr eaLnBrk="1" hangingPunct="1">
              <a:spcBef>
                <a:spcPts val="1150"/>
              </a:spcBef>
            </a:pPr>
            <a:endParaRPr lang="en-US" sz="9600" dirty="0" smtClean="0">
              <a:latin typeface="Lucida Grande" pitchFamily="26" charset="0"/>
              <a:ea typeface="ＭＳ Ｐゴシック" pitchFamily="26" charset="-128"/>
              <a:cs typeface="ＭＳ Ｐゴシック" pitchFamily="26" charset="-128"/>
              <a:sym typeface="Lucida Grande" pitchFamily="2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benefits of </a:t>
            </a:r>
            <a:r>
              <a:rPr lang="en-US" baseline="0" dirty="0" err="1" smtClean="0"/>
              <a:t>PaaS</a:t>
            </a:r>
            <a:r>
              <a:rPr lang="en-US" baseline="0" dirty="0" smtClean="0"/>
              <a:t> is that all </a:t>
            </a:r>
            <a:r>
              <a:rPr lang="en-US" baseline="0" dirty="0" smtClean="0"/>
              <a:t>infrastructure, and the challenges associated with managing that infrastructure, </a:t>
            </a:r>
            <a:r>
              <a:rPr lang="en-US" baseline="0" dirty="0" smtClean="0"/>
              <a:t>is abstracted</a:t>
            </a:r>
            <a:r>
              <a:rPr lang="en-US" baseline="0" dirty="0" smtClean="0"/>
              <a:t> as a </a:t>
            </a:r>
            <a:r>
              <a:rPr lang="en-US" baseline="0" dirty="0" smtClean="0"/>
              <a:t>set of services with consistent interfaces and consistent behavior.</a:t>
            </a:r>
            <a:r>
              <a:rPr lang="en-US" baseline="0" dirty="0" smtClean="0"/>
              <a:t> </a:t>
            </a:r>
          </a:p>
          <a:p>
            <a:r>
              <a:rPr lang="en-US" baseline="0" dirty="0" smtClean="0"/>
              <a:t>Which </a:t>
            </a:r>
            <a:r>
              <a:rPr lang="en-US" baseline="0" dirty="0" smtClean="0"/>
              <a:t>means code you write keeps working even when the underlying infrastructure is upgraded. </a:t>
            </a:r>
            <a:endParaRPr lang="en-US" dirty="0" smtClean="0"/>
          </a:p>
          <a:p>
            <a:endParaRPr lang="en-US" dirty="0" smtClean="0"/>
          </a:p>
          <a:p>
            <a:r>
              <a:rPr lang="en-US" dirty="0" smtClean="0"/>
              <a:t>It is necessary to decouple core infrastructure</a:t>
            </a:r>
            <a:r>
              <a:rPr lang="en-US" baseline="0" dirty="0" smtClean="0"/>
              <a:t> and services from application instances</a:t>
            </a:r>
            <a:endParaRPr lang="en-US" dirty="0" smtClean="0"/>
          </a:p>
          <a:p>
            <a:pPr>
              <a:buFontTx/>
              <a:buChar char="-"/>
            </a:pPr>
            <a:r>
              <a:rPr lang="en-US" dirty="0" smtClean="0"/>
              <a:t>Cannot break users code or integrations, even during upgrades</a:t>
            </a:r>
          </a:p>
          <a:p>
            <a:pPr>
              <a:buFontTx/>
              <a:buChar char="-"/>
            </a:pPr>
            <a:endParaRPr lang="en-US" dirty="0" smtClean="0"/>
          </a:p>
          <a:p>
            <a:pPr>
              <a:buFontTx/>
              <a:buNone/>
            </a:pPr>
            <a:r>
              <a:rPr lang="en-US" dirty="0" smtClean="0"/>
              <a:t>Enables rapid product</a:t>
            </a:r>
            <a:r>
              <a:rPr lang="en-US" baseline="0" dirty="0" smtClean="0"/>
              <a:t> release cycles, accelerating the delivery of new capabilities to market. </a:t>
            </a:r>
            <a:endParaRPr lang="en-US" dirty="0"/>
          </a:p>
        </p:txBody>
      </p:sp>
      <p:sp>
        <p:nvSpPr>
          <p:cNvPr id="4" name="Slide Number Placeholder 3"/>
          <p:cNvSpPr>
            <a:spLocks noGrp="1"/>
          </p:cNvSpPr>
          <p:nvPr>
            <p:ph type="sldNum" sz="quarter" idx="10"/>
          </p:nvPr>
        </p:nvSpPr>
        <p:spPr/>
        <p:txBody>
          <a:bodyPr/>
          <a:lstStyle/>
          <a:p>
            <a:pPr>
              <a:defRPr/>
            </a:pPr>
            <a:fld id="{F4C65520-8248-0347-BE51-A538D4720F7F}" type="slidenum">
              <a:rPr lang="en-GB" smtClean="0"/>
              <a:pPr>
                <a:defRPr/>
              </a:pPr>
              <a:t>7</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36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9730" tIns="44865" rIns="89730" bIns="44865" anchor="b">
            <a:prstTxWarp prst="textNoShape">
              <a:avLst/>
            </a:prstTxWarp>
          </a:bodyPr>
          <a:lstStyle/>
          <a:p>
            <a:pPr algn="r"/>
            <a:fld id="{68621E10-928A-1F41-BDE9-7C307D532162}" type="slidenum">
              <a:rPr lang="en-US" sz="1200">
                <a:ea typeface="MS PGothic" pitchFamily="34" charset="-128"/>
                <a:cs typeface="MS PGothic" pitchFamily="34" charset="-128"/>
              </a:rPr>
              <a:pPr algn="r"/>
              <a:t>9</a:t>
            </a:fld>
            <a:endParaRPr lang="en-US" sz="1200">
              <a:ea typeface="MS PGothic" pitchFamily="34" charset="-128"/>
              <a:cs typeface="MS PGothic" pitchFamily="34" charset="-128"/>
            </a:endParaRPr>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p:spPr>
        <p:txBody>
          <a:bodyPr lIns="89730" tIns="44865" rIns="89730" bIns="44865"/>
          <a:lstStyle/>
          <a:p>
            <a:endParaRPr lang="en-US" dirty="0">
              <a:latin typeface="Arial" pitchFamily="26" charset="0"/>
              <a:ea typeface="ＭＳ Ｐゴシック" pitchFamily="26" charset="-128"/>
              <a:cs typeface="ＭＳ Ｐゴシック" pitchFamily="2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4" y="2130376"/>
            <a:ext cx="7772177" cy="1470074"/>
          </a:xfrm>
          <a:prstGeom prst="rect">
            <a:avLst/>
          </a:prstGeom>
        </p:spPr>
        <p:txBody>
          <a:bodyPr vert="horz" lIns="38111" tIns="19056" rIns="38111" bIns="19056"/>
          <a:lstStyle/>
          <a:p>
            <a:r>
              <a:rPr lang="en-GB" smtClean="0"/>
              <a:t>Click to edit Master title style</a:t>
            </a:r>
            <a:endParaRPr lang="en-US"/>
          </a:p>
        </p:txBody>
      </p:sp>
      <p:sp>
        <p:nvSpPr>
          <p:cNvPr id="3" name="Subtitle 2"/>
          <p:cNvSpPr>
            <a:spLocks noGrp="1"/>
          </p:cNvSpPr>
          <p:nvPr>
            <p:ph type="subTitle" idx="1"/>
          </p:nvPr>
        </p:nvSpPr>
        <p:spPr>
          <a:xfrm>
            <a:off x="1371823" y="3886202"/>
            <a:ext cx="6400354" cy="1752307"/>
          </a:xfrm>
          <a:prstGeom prst="rect">
            <a:avLst/>
          </a:prstGeom>
        </p:spPr>
        <p:txBody>
          <a:bodyPr vert="horz" lIns="38111" tIns="19056" rIns="38111" bIns="19056"/>
          <a:lstStyle>
            <a:lvl1pPr marL="0" indent="0" algn="ctr">
              <a:buNone/>
              <a:defRPr/>
            </a:lvl1pPr>
            <a:lvl2pPr marL="190556" indent="0" algn="ctr">
              <a:buNone/>
              <a:defRPr/>
            </a:lvl2pPr>
            <a:lvl3pPr marL="381112" indent="0" algn="ctr">
              <a:buNone/>
              <a:defRPr/>
            </a:lvl3pPr>
            <a:lvl4pPr marL="571667" indent="0" algn="ctr">
              <a:buNone/>
              <a:defRPr/>
            </a:lvl4pPr>
            <a:lvl5pPr marL="762224" indent="0" algn="ctr">
              <a:buNone/>
              <a:defRPr/>
            </a:lvl5pPr>
            <a:lvl6pPr marL="952779" indent="0" algn="ctr">
              <a:buNone/>
              <a:defRPr/>
            </a:lvl6pPr>
            <a:lvl7pPr marL="1143336" indent="0" algn="ctr">
              <a:buNone/>
              <a:defRPr/>
            </a:lvl7pPr>
            <a:lvl8pPr marL="1333891" indent="0" algn="ctr">
              <a:buNone/>
              <a:defRPr/>
            </a:lvl8pPr>
            <a:lvl9pPr marL="1524448" indent="0" algn="ctr">
              <a:buNone/>
              <a:defRPr/>
            </a:lvl9pPr>
          </a:lstStyle>
          <a:p>
            <a:r>
              <a:rPr lang="en-GB"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a:prstGeom prst="rect">
            <a:avLst/>
          </a:prstGeom>
        </p:spPr>
        <p:txBody>
          <a:bodyPr vert="horz" lIns="38111" tIns="19056" rIns="38111" bIns="19056"/>
          <a:lstStyle/>
          <a:p>
            <a:r>
              <a:rPr lang="en-GB" smtClean="0"/>
              <a:t>Click to edit Master title style</a:t>
            </a:r>
            <a:endParaRPr lang="en-US"/>
          </a:p>
        </p:txBody>
      </p:sp>
      <p:sp>
        <p:nvSpPr>
          <p:cNvPr id="3" name="Vertical Text Placeholder 2"/>
          <p:cNvSpPr>
            <a:spLocks noGrp="1"/>
          </p:cNvSpPr>
          <p:nvPr>
            <p:ph type="body" orient="vert" idx="1"/>
          </p:nvPr>
        </p:nvSpPr>
        <p:spPr>
          <a:xfrm>
            <a:off x="457091" y="1600200"/>
            <a:ext cx="8229823" cy="4526280"/>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4" y="2130376"/>
            <a:ext cx="7772177" cy="1470074"/>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823" y="3886202"/>
            <a:ext cx="6400354" cy="1752307"/>
          </a:xfrm>
        </p:spPr>
        <p:txBody>
          <a:bodyPr/>
          <a:lstStyle>
            <a:lvl1pPr marL="0" indent="0" algn="ctr">
              <a:buNone/>
              <a:defRPr/>
            </a:lvl1pPr>
            <a:lvl2pPr marL="190556" indent="0" algn="ctr">
              <a:buNone/>
              <a:defRPr/>
            </a:lvl2pPr>
            <a:lvl3pPr marL="381112" indent="0" algn="ctr">
              <a:buNone/>
              <a:defRPr/>
            </a:lvl3pPr>
            <a:lvl4pPr marL="571667" indent="0" algn="ctr">
              <a:buNone/>
              <a:defRPr/>
            </a:lvl4pPr>
            <a:lvl5pPr marL="762224" indent="0" algn="ctr">
              <a:buNone/>
              <a:defRPr/>
            </a:lvl5pPr>
            <a:lvl6pPr marL="952779" indent="0" algn="ctr">
              <a:buNone/>
              <a:defRPr/>
            </a:lvl6pPr>
            <a:lvl7pPr marL="1143336" indent="0" algn="ctr">
              <a:buNone/>
              <a:defRPr/>
            </a:lvl7pPr>
            <a:lvl8pPr marL="1333891" indent="0" algn="ctr">
              <a:buNone/>
              <a:defRPr/>
            </a:lvl8pPr>
            <a:lvl9pPr marL="1524448" indent="0" algn="ctr">
              <a:buNone/>
              <a:defRPr/>
            </a:lvl9pPr>
          </a:lstStyle>
          <a:p>
            <a:r>
              <a:rPr lang="en-GB"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1" y="4406704"/>
            <a:ext cx="7772735" cy="1361929"/>
          </a:xfrm>
        </p:spPr>
        <p:txBody>
          <a:bodyPr/>
          <a:lstStyle>
            <a:lvl1pPr algn="l">
              <a:defRPr sz="1700" b="1" cap="all"/>
            </a:lvl1pPr>
          </a:lstStyle>
          <a:p>
            <a:r>
              <a:rPr lang="en-GB" smtClean="0"/>
              <a:t>Click to edit Master title style</a:t>
            </a:r>
            <a:endParaRPr lang="en-US"/>
          </a:p>
        </p:txBody>
      </p:sp>
      <p:sp>
        <p:nvSpPr>
          <p:cNvPr id="3" name="Text Placeholder 2"/>
          <p:cNvSpPr>
            <a:spLocks noGrp="1"/>
          </p:cNvSpPr>
          <p:nvPr>
            <p:ph type="body" idx="1"/>
          </p:nvPr>
        </p:nvSpPr>
        <p:spPr>
          <a:xfrm>
            <a:off x="722191" y="2906737"/>
            <a:ext cx="7772735" cy="1499968"/>
          </a:xfrm>
        </p:spPr>
        <p:txBody>
          <a:bodyPr anchor="b"/>
          <a:lstStyle>
            <a:lvl1pPr marL="0" indent="0">
              <a:buNone/>
              <a:defRPr sz="800"/>
            </a:lvl1pPr>
            <a:lvl2pPr marL="190556" indent="0">
              <a:buNone/>
              <a:defRPr sz="800"/>
            </a:lvl2pPr>
            <a:lvl3pPr marL="381112" indent="0">
              <a:buNone/>
              <a:defRPr sz="700"/>
            </a:lvl3pPr>
            <a:lvl4pPr marL="571667" indent="0">
              <a:buNone/>
              <a:defRPr sz="600"/>
            </a:lvl4pPr>
            <a:lvl5pPr marL="762224" indent="0">
              <a:buNone/>
              <a:defRPr sz="600"/>
            </a:lvl5pPr>
            <a:lvl6pPr marL="952779" indent="0">
              <a:buNone/>
              <a:defRPr sz="600"/>
            </a:lvl6pPr>
            <a:lvl7pPr marL="1143336" indent="0">
              <a:buNone/>
              <a:defRPr sz="600"/>
            </a:lvl7pPr>
            <a:lvl8pPr marL="1333891" indent="0">
              <a:buNone/>
              <a:defRPr sz="600"/>
            </a:lvl8pPr>
            <a:lvl9pPr marL="1524448" indent="0">
              <a:buNone/>
              <a:defRPr sz="600"/>
            </a:lvl9pPr>
          </a:lstStyle>
          <a:p>
            <a:pPr lvl="0"/>
            <a:r>
              <a:rPr lang="en-GB"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51869" y="1505245"/>
            <a:ext cx="2428875" cy="5352757"/>
          </a:xfrm>
        </p:spPr>
        <p:txBody>
          <a:bodyPr/>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3134321" y="1505245"/>
            <a:ext cx="2428875" cy="5352757"/>
          </a:xfrm>
        </p:spPr>
        <p:txBody>
          <a:bodyPr/>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091" y="1535137"/>
            <a:ext cx="4040125" cy="640080"/>
          </a:xfrm>
        </p:spPr>
        <p:txBody>
          <a:bodyPr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4" name="Content Placeholder 3"/>
          <p:cNvSpPr>
            <a:spLocks noGrp="1"/>
          </p:cNvSpPr>
          <p:nvPr>
            <p:ph sz="half" idx="2"/>
          </p:nvPr>
        </p:nvSpPr>
        <p:spPr>
          <a:xfrm>
            <a:off x="457091" y="2175219"/>
            <a:ext cx="4040125" cy="3951263"/>
          </a:xfrm>
        </p:spPr>
        <p:txBody>
          <a:bodyPr/>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12" y="1535137"/>
            <a:ext cx="4041800" cy="640080"/>
          </a:xfrm>
        </p:spPr>
        <p:txBody>
          <a:bodyPr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6" name="Content Placeholder 5"/>
          <p:cNvSpPr>
            <a:spLocks noGrp="1"/>
          </p:cNvSpPr>
          <p:nvPr>
            <p:ph sz="quarter" idx="4"/>
          </p:nvPr>
        </p:nvSpPr>
        <p:spPr>
          <a:xfrm>
            <a:off x="4645112" y="2175219"/>
            <a:ext cx="4041800" cy="3951263"/>
          </a:xfrm>
        </p:spPr>
        <p:txBody>
          <a:bodyPr/>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9" y="273441"/>
            <a:ext cx="3008188" cy="1161464"/>
          </a:xfrm>
        </p:spPr>
        <p:txBody>
          <a:bodyPr anchor="b"/>
          <a:lstStyle>
            <a:lvl1pPr algn="l">
              <a:defRPr sz="800" b="1"/>
            </a:lvl1pPr>
          </a:lstStyle>
          <a:p>
            <a:r>
              <a:rPr lang="en-GB" smtClean="0"/>
              <a:t>Click to edit Master title style</a:t>
            </a:r>
            <a:endParaRPr lang="en-US"/>
          </a:p>
        </p:txBody>
      </p:sp>
      <p:sp>
        <p:nvSpPr>
          <p:cNvPr id="3" name="Content Placeholder 2"/>
          <p:cNvSpPr>
            <a:spLocks noGrp="1"/>
          </p:cNvSpPr>
          <p:nvPr>
            <p:ph idx="1"/>
          </p:nvPr>
        </p:nvSpPr>
        <p:spPr>
          <a:xfrm>
            <a:off x="3575224" y="273443"/>
            <a:ext cx="5111688" cy="5853039"/>
          </a:xfrm>
        </p:spPr>
        <p:txBody>
          <a:bodyPr/>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089" y="1434907"/>
            <a:ext cx="3008188" cy="4691575"/>
          </a:xfrm>
        </p:spPr>
        <p:txBody>
          <a:bodyPr/>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79" y="4800600"/>
            <a:ext cx="5486735" cy="567104"/>
          </a:xfrm>
        </p:spPr>
        <p:txBody>
          <a:bodyPr anchor="b"/>
          <a:lstStyle>
            <a:lvl1pPr algn="l">
              <a:defRPr sz="800" b="1"/>
            </a:lvl1pPr>
          </a:lstStyle>
          <a:p>
            <a:r>
              <a:rPr lang="en-GB" smtClean="0"/>
              <a:t>Click to edit Master title style</a:t>
            </a:r>
            <a:endParaRPr lang="en-US"/>
          </a:p>
        </p:txBody>
      </p:sp>
      <p:sp>
        <p:nvSpPr>
          <p:cNvPr id="3" name="Picture Placeholder 2"/>
          <p:cNvSpPr>
            <a:spLocks noGrp="1"/>
          </p:cNvSpPr>
          <p:nvPr>
            <p:ph type="pic" idx="1"/>
          </p:nvPr>
        </p:nvSpPr>
        <p:spPr>
          <a:xfrm>
            <a:off x="1792079" y="612824"/>
            <a:ext cx="5486735" cy="4114800"/>
          </a:xfrm>
        </p:spPr>
        <p:txBody>
          <a:bodyPr/>
          <a:lstStyle>
            <a:lvl1pPr marL="0" indent="0">
              <a:buNone/>
              <a:defRPr sz="1300"/>
            </a:lvl1pPr>
            <a:lvl2pPr marL="190556" indent="0">
              <a:buNone/>
              <a:defRPr sz="1200"/>
            </a:lvl2pPr>
            <a:lvl3pPr marL="381112" indent="0">
              <a:buNone/>
              <a:defRPr sz="1000"/>
            </a:lvl3pPr>
            <a:lvl4pPr marL="571667" indent="0">
              <a:buNone/>
              <a:defRPr sz="800"/>
            </a:lvl4pPr>
            <a:lvl5pPr marL="762224" indent="0">
              <a:buNone/>
              <a:defRPr sz="800"/>
            </a:lvl5pPr>
            <a:lvl6pPr marL="952779" indent="0">
              <a:buNone/>
              <a:defRPr sz="800"/>
            </a:lvl6pPr>
            <a:lvl7pPr marL="1143336" indent="0">
              <a:buNone/>
              <a:defRPr sz="800"/>
            </a:lvl7pPr>
            <a:lvl8pPr marL="1333891" indent="0">
              <a:buNone/>
              <a:defRPr sz="800"/>
            </a:lvl8pPr>
            <a:lvl9pPr marL="1524448" indent="0">
              <a:buNone/>
              <a:defRPr sz="800"/>
            </a:lvl9pPr>
          </a:lstStyle>
          <a:p>
            <a:pPr lvl="0"/>
            <a:endParaRPr lang="en-US" noProof="0" dirty="0">
              <a:sym typeface="Arial" pitchFamily="-107" charset="0"/>
            </a:endParaRPr>
          </a:p>
        </p:txBody>
      </p:sp>
      <p:sp>
        <p:nvSpPr>
          <p:cNvPr id="4" name="Text Placeholder 3"/>
          <p:cNvSpPr>
            <a:spLocks noGrp="1"/>
          </p:cNvSpPr>
          <p:nvPr>
            <p:ph type="body" sz="half" idx="2"/>
          </p:nvPr>
        </p:nvSpPr>
        <p:spPr>
          <a:xfrm>
            <a:off x="1792079" y="5367704"/>
            <a:ext cx="5486735" cy="804496"/>
          </a:xfrm>
        </p:spPr>
        <p:txBody>
          <a:bodyPr/>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35" y="274320"/>
            <a:ext cx="2057177" cy="5852160"/>
          </a:xfrm>
          <a:prstGeom prst="rect">
            <a:avLst/>
          </a:prstGeom>
        </p:spPr>
        <p:txBody>
          <a:bodyPr vert="eaVert" lIns="38111" tIns="19056" rIns="38111" bIns="19056"/>
          <a:lstStyle/>
          <a:p>
            <a:r>
              <a:rPr lang="en-GB" smtClean="0"/>
              <a:t>Click to edit Master title style</a:t>
            </a:r>
            <a:endParaRPr lang="en-US"/>
          </a:p>
        </p:txBody>
      </p:sp>
      <p:sp>
        <p:nvSpPr>
          <p:cNvPr id="3" name="Vertical Text Placeholder 2"/>
          <p:cNvSpPr>
            <a:spLocks noGrp="1"/>
          </p:cNvSpPr>
          <p:nvPr>
            <p:ph type="body" orient="vert" idx="1"/>
          </p:nvPr>
        </p:nvSpPr>
        <p:spPr>
          <a:xfrm>
            <a:off x="457089" y="274320"/>
            <a:ext cx="6119068" cy="5852160"/>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35363" y="464234"/>
            <a:ext cx="1227832" cy="6393766"/>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51867" y="464234"/>
            <a:ext cx="3629918" cy="6393766"/>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4" y="2130376"/>
            <a:ext cx="7772177" cy="1470074"/>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823" y="3886202"/>
            <a:ext cx="6400354" cy="1752307"/>
          </a:xfrm>
        </p:spPr>
        <p:txBody>
          <a:bodyPr/>
          <a:lstStyle>
            <a:lvl1pPr marL="0" indent="0" algn="ctr">
              <a:buNone/>
              <a:defRPr/>
            </a:lvl1pPr>
            <a:lvl2pPr marL="190556" indent="0" algn="ctr">
              <a:buNone/>
              <a:defRPr/>
            </a:lvl2pPr>
            <a:lvl3pPr marL="381112" indent="0" algn="ctr">
              <a:buNone/>
              <a:defRPr/>
            </a:lvl3pPr>
            <a:lvl4pPr marL="571667" indent="0" algn="ctr">
              <a:buNone/>
              <a:defRPr/>
            </a:lvl4pPr>
            <a:lvl5pPr marL="762224" indent="0" algn="ctr">
              <a:buNone/>
              <a:defRPr/>
            </a:lvl5pPr>
            <a:lvl6pPr marL="952779" indent="0" algn="ctr">
              <a:buNone/>
              <a:defRPr/>
            </a:lvl6pPr>
            <a:lvl7pPr marL="1143336" indent="0" algn="ctr">
              <a:buNone/>
              <a:defRPr/>
            </a:lvl7pPr>
            <a:lvl8pPr marL="1333891" indent="0" algn="ctr">
              <a:buNone/>
              <a:defRPr/>
            </a:lvl8pPr>
            <a:lvl9pPr marL="1524448" indent="0" algn="ctr">
              <a:buNone/>
              <a:defRPr/>
            </a:lvl9pPr>
          </a:lstStyle>
          <a:p>
            <a:r>
              <a:rPr lang="en-GB"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1" y="4406704"/>
            <a:ext cx="7772735" cy="1361929"/>
          </a:xfrm>
        </p:spPr>
        <p:txBody>
          <a:bodyPr/>
          <a:lstStyle>
            <a:lvl1pPr algn="l">
              <a:defRPr sz="1700" b="1" cap="all"/>
            </a:lvl1pPr>
          </a:lstStyle>
          <a:p>
            <a:r>
              <a:rPr lang="en-GB" smtClean="0"/>
              <a:t>Click to edit Master title style</a:t>
            </a:r>
            <a:endParaRPr lang="en-US"/>
          </a:p>
        </p:txBody>
      </p:sp>
      <p:sp>
        <p:nvSpPr>
          <p:cNvPr id="3" name="Text Placeholder 2"/>
          <p:cNvSpPr>
            <a:spLocks noGrp="1"/>
          </p:cNvSpPr>
          <p:nvPr>
            <p:ph type="body" idx="1"/>
          </p:nvPr>
        </p:nvSpPr>
        <p:spPr>
          <a:xfrm>
            <a:off x="722191" y="2906737"/>
            <a:ext cx="7772735" cy="1499968"/>
          </a:xfrm>
        </p:spPr>
        <p:txBody>
          <a:bodyPr anchor="b"/>
          <a:lstStyle>
            <a:lvl1pPr marL="0" indent="0">
              <a:buNone/>
              <a:defRPr sz="800"/>
            </a:lvl1pPr>
            <a:lvl2pPr marL="190556" indent="0">
              <a:buNone/>
              <a:defRPr sz="800"/>
            </a:lvl2pPr>
            <a:lvl3pPr marL="381112" indent="0">
              <a:buNone/>
              <a:defRPr sz="700"/>
            </a:lvl3pPr>
            <a:lvl4pPr marL="571667" indent="0">
              <a:buNone/>
              <a:defRPr sz="600"/>
            </a:lvl4pPr>
            <a:lvl5pPr marL="762224" indent="0">
              <a:buNone/>
              <a:defRPr sz="600"/>
            </a:lvl5pPr>
            <a:lvl6pPr marL="952779" indent="0">
              <a:buNone/>
              <a:defRPr sz="600"/>
            </a:lvl6pPr>
            <a:lvl7pPr marL="1143336" indent="0">
              <a:buNone/>
              <a:defRPr sz="600"/>
            </a:lvl7pPr>
            <a:lvl8pPr marL="1333891" indent="0">
              <a:buNone/>
              <a:defRPr sz="600"/>
            </a:lvl8pPr>
            <a:lvl9pPr marL="1524448" indent="0">
              <a:buNone/>
              <a:defRPr sz="600"/>
            </a:lvl9pPr>
          </a:lstStyle>
          <a:p>
            <a:pPr lvl="0"/>
            <a:r>
              <a:rPr lang="en-GB"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51869" y="1505245"/>
            <a:ext cx="2428875" cy="5352757"/>
          </a:xfrm>
        </p:spPr>
        <p:txBody>
          <a:bodyPr/>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3134321" y="1505245"/>
            <a:ext cx="2428875" cy="5352757"/>
          </a:xfrm>
        </p:spPr>
        <p:txBody>
          <a:bodyPr/>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091" y="1535137"/>
            <a:ext cx="4040125" cy="640080"/>
          </a:xfrm>
        </p:spPr>
        <p:txBody>
          <a:bodyPr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4" name="Content Placeholder 3"/>
          <p:cNvSpPr>
            <a:spLocks noGrp="1"/>
          </p:cNvSpPr>
          <p:nvPr>
            <p:ph sz="half" idx="2"/>
          </p:nvPr>
        </p:nvSpPr>
        <p:spPr>
          <a:xfrm>
            <a:off x="457091" y="2175219"/>
            <a:ext cx="4040125" cy="3951263"/>
          </a:xfrm>
        </p:spPr>
        <p:txBody>
          <a:bodyPr/>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12" y="1535137"/>
            <a:ext cx="4041800" cy="640080"/>
          </a:xfrm>
        </p:spPr>
        <p:txBody>
          <a:bodyPr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6" name="Content Placeholder 5"/>
          <p:cNvSpPr>
            <a:spLocks noGrp="1"/>
          </p:cNvSpPr>
          <p:nvPr>
            <p:ph sz="quarter" idx="4"/>
          </p:nvPr>
        </p:nvSpPr>
        <p:spPr>
          <a:xfrm>
            <a:off x="4645112" y="2175219"/>
            <a:ext cx="4041800" cy="3951263"/>
          </a:xfrm>
        </p:spPr>
        <p:txBody>
          <a:bodyPr/>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9" y="273441"/>
            <a:ext cx="3008188" cy="1161464"/>
          </a:xfrm>
        </p:spPr>
        <p:txBody>
          <a:bodyPr anchor="b"/>
          <a:lstStyle>
            <a:lvl1pPr algn="l">
              <a:defRPr sz="800" b="1"/>
            </a:lvl1pPr>
          </a:lstStyle>
          <a:p>
            <a:r>
              <a:rPr lang="en-GB" smtClean="0"/>
              <a:t>Click to edit Master title style</a:t>
            </a:r>
            <a:endParaRPr lang="en-US"/>
          </a:p>
        </p:txBody>
      </p:sp>
      <p:sp>
        <p:nvSpPr>
          <p:cNvPr id="3" name="Content Placeholder 2"/>
          <p:cNvSpPr>
            <a:spLocks noGrp="1"/>
          </p:cNvSpPr>
          <p:nvPr>
            <p:ph idx="1"/>
          </p:nvPr>
        </p:nvSpPr>
        <p:spPr>
          <a:xfrm>
            <a:off x="3575224" y="273443"/>
            <a:ext cx="5111688" cy="5853039"/>
          </a:xfrm>
        </p:spPr>
        <p:txBody>
          <a:bodyPr/>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089" y="1434907"/>
            <a:ext cx="3008188" cy="4691575"/>
          </a:xfrm>
        </p:spPr>
        <p:txBody>
          <a:bodyPr/>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79" y="4800600"/>
            <a:ext cx="5486735" cy="567104"/>
          </a:xfrm>
        </p:spPr>
        <p:txBody>
          <a:bodyPr anchor="b"/>
          <a:lstStyle>
            <a:lvl1pPr algn="l">
              <a:defRPr sz="800" b="1"/>
            </a:lvl1pPr>
          </a:lstStyle>
          <a:p>
            <a:r>
              <a:rPr lang="en-GB" smtClean="0"/>
              <a:t>Click to edit Master title style</a:t>
            </a:r>
            <a:endParaRPr lang="en-US"/>
          </a:p>
        </p:txBody>
      </p:sp>
      <p:sp>
        <p:nvSpPr>
          <p:cNvPr id="3" name="Picture Placeholder 2"/>
          <p:cNvSpPr>
            <a:spLocks noGrp="1"/>
          </p:cNvSpPr>
          <p:nvPr>
            <p:ph type="pic" idx="1"/>
          </p:nvPr>
        </p:nvSpPr>
        <p:spPr>
          <a:xfrm>
            <a:off x="1792079" y="612824"/>
            <a:ext cx="5486735" cy="4114800"/>
          </a:xfrm>
        </p:spPr>
        <p:txBody>
          <a:bodyPr/>
          <a:lstStyle>
            <a:lvl1pPr marL="0" indent="0">
              <a:buNone/>
              <a:defRPr sz="1300"/>
            </a:lvl1pPr>
            <a:lvl2pPr marL="190556" indent="0">
              <a:buNone/>
              <a:defRPr sz="1200"/>
            </a:lvl2pPr>
            <a:lvl3pPr marL="381112" indent="0">
              <a:buNone/>
              <a:defRPr sz="1000"/>
            </a:lvl3pPr>
            <a:lvl4pPr marL="571667" indent="0">
              <a:buNone/>
              <a:defRPr sz="800"/>
            </a:lvl4pPr>
            <a:lvl5pPr marL="762224" indent="0">
              <a:buNone/>
              <a:defRPr sz="800"/>
            </a:lvl5pPr>
            <a:lvl6pPr marL="952779" indent="0">
              <a:buNone/>
              <a:defRPr sz="800"/>
            </a:lvl6pPr>
            <a:lvl7pPr marL="1143336" indent="0">
              <a:buNone/>
              <a:defRPr sz="800"/>
            </a:lvl7pPr>
            <a:lvl8pPr marL="1333891" indent="0">
              <a:buNone/>
              <a:defRPr sz="800"/>
            </a:lvl8pPr>
            <a:lvl9pPr marL="1524448" indent="0">
              <a:buNone/>
              <a:defRPr sz="800"/>
            </a:lvl9pPr>
          </a:lstStyle>
          <a:p>
            <a:pPr lvl="0"/>
            <a:endParaRPr lang="en-US" noProof="0" dirty="0">
              <a:sym typeface="Arial" pitchFamily="-107" charset="0"/>
            </a:endParaRPr>
          </a:p>
        </p:txBody>
      </p:sp>
      <p:sp>
        <p:nvSpPr>
          <p:cNvPr id="4" name="Text Placeholder 3"/>
          <p:cNvSpPr>
            <a:spLocks noGrp="1"/>
          </p:cNvSpPr>
          <p:nvPr>
            <p:ph type="body" sz="half" idx="2"/>
          </p:nvPr>
        </p:nvSpPr>
        <p:spPr>
          <a:xfrm>
            <a:off x="1792079" y="5367704"/>
            <a:ext cx="5486735" cy="804496"/>
          </a:xfrm>
        </p:spPr>
        <p:txBody>
          <a:bodyPr/>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4" y="2130376"/>
            <a:ext cx="7772177" cy="1470074"/>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823" y="3886202"/>
            <a:ext cx="6400354" cy="1752307"/>
          </a:xfrm>
          <a:prstGeom prst="rect">
            <a:avLst/>
          </a:prstGeom>
        </p:spPr>
        <p:txBody>
          <a:bodyPr vert="horz" lIns="38111" tIns="19056" rIns="38111" bIns="19056"/>
          <a:lstStyle>
            <a:lvl1pPr marL="0" indent="0" algn="ctr">
              <a:buNone/>
              <a:defRPr/>
            </a:lvl1pPr>
            <a:lvl2pPr marL="190556" indent="0" algn="ctr">
              <a:buNone/>
              <a:defRPr/>
            </a:lvl2pPr>
            <a:lvl3pPr marL="381112" indent="0" algn="ctr">
              <a:buNone/>
              <a:defRPr/>
            </a:lvl3pPr>
            <a:lvl4pPr marL="571667" indent="0" algn="ctr">
              <a:buNone/>
              <a:defRPr/>
            </a:lvl4pPr>
            <a:lvl5pPr marL="762224" indent="0" algn="ctr">
              <a:buNone/>
              <a:defRPr/>
            </a:lvl5pPr>
            <a:lvl6pPr marL="952779" indent="0" algn="ctr">
              <a:buNone/>
              <a:defRPr/>
            </a:lvl6pPr>
            <a:lvl7pPr marL="1143336" indent="0" algn="ctr">
              <a:buNone/>
              <a:defRPr/>
            </a:lvl7pPr>
            <a:lvl8pPr marL="1333891" indent="0" algn="ctr">
              <a:buNone/>
              <a:defRPr/>
            </a:lvl8pPr>
            <a:lvl9pPr marL="1524448" indent="0" algn="ctr">
              <a:buNone/>
              <a:defRPr/>
            </a:lvl9pPr>
          </a:lstStyle>
          <a:p>
            <a:r>
              <a:rPr lang="en-GB" smtClean="0"/>
              <a:t>Click to edit Master subtitle style</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35363" y="464234"/>
            <a:ext cx="1227832" cy="6393766"/>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51867" y="464234"/>
            <a:ext cx="3629918" cy="6393766"/>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4" y="2130376"/>
            <a:ext cx="7772177" cy="1470074"/>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823" y="3886202"/>
            <a:ext cx="6400354" cy="1752307"/>
          </a:xfrm>
        </p:spPr>
        <p:txBody>
          <a:bodyPr/>
          <a:lstStyle>
            <a:lvl1pPr marL="0" indent="0" algn="ctr">
              <a:buNone/>
              <a:defRPr/>
            </a:lvl1pPr>
            <a:lvl2pPr marL="190556" indent="0" algn="ctr">
              <a:buNone/>
              <a:defRPr/>
            </a:lvl2pPr>
            <a:lvl3pPr marL="381112" indent="0" algn="ctr">
              <a:buNone/>
              <a:defRPr/>
            </a:lvl3pPr>
            <a:lvl4pPr marL="571667" indent="0" algn="ctr">
              <a:buNone/>
              <a:defRPr/>
            </a:lvl4pPr>
            <a:lvl5pPr marL="762224" indent="0" algn="ctr">
              <a:buNone/>
              <a:defRPr/>
            </a:lvl5pPr>
            <a:lvl6pPr marL="952779" indent="0" algn="ctr">
              <a:buNone/>
              <a:defRPr/>
            </a:lvl6pPr>
            <a:lvl7pPr marL="1143336" indent="0" algn="ctr">
              <a:buNone/>
              <a:defRPr/>
            </a:lvl7pPr>
            <a:lvl8pPr marL="1333891" indent="0" algn="ctr">
              <a:buNone/>
              <a:defRPr/>
            </a:lvl8pPr>
            <a:lvl9pPr marL="1524448" indent="0" algn="ctr">
              <a:buNone/>
              <a:defRPr/>
            </a:lvl9pPr>
          </a:lstStyle>
          <a:p>
            <a:r>
              <a:rPr lang="en-GB" smtClean="0"/>
              <a:t>Click to edit Master subtitle style</a:t>
            </a:r>
            <a:endParaRPr 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1" y="4406704"/>
            <a:ext cx="7772735" cy="1361929"/>
          </a:xfrm>
        </p:spPr>
        <p:txBody>
          <a:bodyPr/>
          <a:lstStyle>
            <a:lvl1pPr algn="l">
              <a:defRPr sz="1700" b="1" cap="all"/>
            </a:lvl1pPr>
          </a:lstStyle>
          <a:p>
            <a:r>
              <a:rPr lang="en-GB" smtClean="0"/>
              <a:t>Click to edit Master title style</a:t>
            </a:r>
            <a:endParaRPr lang="en-US"/>
          </a:p>
        </p:txBody>
      </p:sp>
      <p:sp>
        <p:nvSpPr>
          <p:cNvPr id="3" name="Text Placeholder 2"/>
          <p:cNvSpPr>
            <a:spLocks noGrp="1"/>
          </p:cNvSpPr>
          <p:nvPr>
            <p:ph type="body" idx="1"/>
          </p:nvPr>
        </p:nvSpPr>
        <p:spPr>
          <a:xfrm>
            <a:off x="722191" y="2906737"/>
            <a:ext cx="7772735" cy="1499968"/>
          </a:xfrm>
        </p:spPr>
        <p:txBody>
          <a:bodyPr anchor="b"/>
          <a:lstStyle>
            <a:lvl1pPr marL="0" indent="0">
              <a:buNone/>
              <a:defRPr sz="800"/>
            </a:lvl1pPr>
            <a:lvl2pPr marL="190556" indent="0">
              <a:buNone/>
              <a:defRPr sz="800"/>
            </a:lvl2pPr>
            <a:lvl3pPr marL="381112" indent="0">
              <a:buNone/>
              <a:defRPr sz="700"/>
            </a:lvl3pPr>
            <a:lvl4pPr marL="571667" indent="0">
              <a:buNone/>
              <a:defRPr sz="600"/>
            </a:lvl4pPr>
            <a:lvl5pPr marL="762224" indent="0">
              <a:buNone/>
              <a:defRPr sz="600"/>
            </a:lvl5pPr>
            <a:lvl6pPr marL="952779" indent="0">
              <a:buNone/>
              <a:defRPr sz="600"/>
            </a:lvl6pPr>
            <a:lvl7pPr marL="1143336" indent="0">
              <a:buNone/>
              <a:defRPr sz="600"/>
            </a:lvl7pPr>
            <a:lvl8pPr marL="1333891" indent="0">
              <a:buNone/>
              <a:defRPr sz="600"/>
            </a:lvl8pPr>
            <a:lvl9pPr marL="1524448" indent="0">
              <a:buNone/>
              <a:defRPr sz="600"/>
            </a:lvl9pPr>
          </a:lstStyle>
          <a:p>
            <a:pPr lvl="0"/>
            <a:r>
              <a:rPr lang="en-GB"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51869" y="1505245"/>
            <a:ext cx="2428875" cy="5352757"/>
          </a:xfrm>
        </p:spPr>
        <p:txBody>
          <a:bodyPr/>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3134321" y="1505245"/>
            <a:ext cx="2428875" cy="5352757"/>
          </a:xfrm>
        </p:spPr>
        <p:txBody>
          <a:bodyPr/>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091" y="1535137"/>
            <a:ext cx="4040125" cy="640080"/>
          </a:xfrm>
        </p:spPr>
        <p:txBody>
          <a:bodyPr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4" name="Content Placeholder 3"/>
          <p:cNvSpPr>
            <a:spLocks noGrp="1"/>
          </p:cNvSpPr>
          <p:nvPr>
            <p:ph sz="half" idx="2"/>
          </p:nvPr>
        </p:nvSpPr>
        <p:spPr>
          <a:xfrm>
            <a:off x="457091" y="2175219"/>
            <a:ext cx="4040125" cy="3951263"/>
          </a:xfrm>
        </p:spPr>
        <p:txBody>
          <a:bodyPr/>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12" y="1535137"/>
            <a:ext cx="4041800" cy="640080"/>
          </a:xfrm>
        </p:spPr>
        <p:txBody>
          <a:bodyPr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6" name="Content Placeholder 5"/>
          <p:cNvSpPr>
            <a:spLocks noGrp="1"/>
          </p:cNvSpPr>
          <p:nvPr>
            <p:ph sz="quarter" idx="4"/>
          </p:nvPr>
        </p:nvSpPr>
        <p:spPr>
          <a:xfrm>
            <a:off x="4645112" y="2175219"/>
            <a:ext cx="4041800" cy="3951263"/>
          </a:xfrm>
        </p:spPr>
        <p:txBody>
          <a:bodyPr/>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9" y="273441"/>
            <a:ext cx="3008188" cy="1161464"/>
          </a:xfrm>
        </p:spPr>
        <p:txBody>
          <a:bodyPr anchor="b"/>
          <a:lstStyle>
            <a:lvl1pPr algn="l">
              <a:defRPr sz="800" b="1"/>
            </a:lvl1pPr>
          </a:lstStyle>
          <a:p>
            <a:r>
              <a:rPr lang="en-GB" smtClean="0"/>
              <a:t>Click to edit Master title style</a:t>
            </a:r>
            <a:endParaRPr lang="en-US"/>
          </a:p>
        </p:txBody>
      </p:sp>
      <p:sp>
        <p:nvSpPr>
          <p:cNvPr id="3" name="Content Placeholder 2"/>
          <p:cNvSpPr>
            <a:spLocks noGrp="1"/>
          </p:cNvSpPr>
          <p:nvPr>
            <p:ph idx="1"/>
          </p:nvPr>
        </p:nvSpPr>
        <p:spPr>
          <a:xfrm>
            <a:off x="3575224" y="273443"/>
            <a:ext cx="5111688" cy="5853039"/>
          </a:xfrm>
        </p:spPr>
        <p:txBody>
          <a:bodyPr/>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089" y="1434907"/>
            <a:ext cx="3008188" cy="4691575"/>
          </a:xfrm>
        </p:spPr>
        <p:txBody>
          <a:bodyPr/>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091" y="1600200"/>
            <a:ext cx="8229823" cy="4526280"/>
          </a:xfrm>
          <a:prstGeom prst="rect">
            <a:avLst/>
          </a:prstGeom>
        </p:spPr>
        <p:txBody>
          <a:bodyPr vert="horz"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79" y="4800600"/>
            <a:ext cx="5486735" cy="567104"/>
          </a:xfrm>
        </p:spPr>
        <p:txBody>
          <a:bodyPr anchor="b"/>
          <a:lstStyle>
            <a:lvl1pPr algn="l">
              <a:defRPr sz="800" b="1"/>
            </a:lvl1pPr>
          </a:lstStyle>
          <a:p>
            <a:r>
              <a:rPr lang="en-GB" smtClean="0"/>
              <a:t>Click to edit Master title style</a:t>
            </a:r>
            <a:endParaRPr lang="en-US"/>
          </a:p>
        </p:txBody>
      </p:sp>
      <p:sp>
        <p:nvSpPr>
          <p:cNvPr id="3" name="Picture Placeholder 2"/>
          <p:cNvSpPr>
            <a:spLocks noGrp="1"/>
          </p:cNvSpPr>
          <p:nvPr>
            <p:ph type="pic" idx="1"/>
          </p:nvPr>
        </p:nvSpPr>
        <p:spPr>
          <a:xfrm>
            <a:off x="1792079" y="612824"/>
            <a:ext cx="5486735" cy="4114800"/>
          </a:xfrm>
        </p:spPr>
        <p:txBody>
          <a:bodyPr/>
          <a:lstStyle>
            <a:lvl1pPr marL="0" indent="0">
              <a:buNone/>
              <a:defRPr sz="1300"/>
            </a:lvl1pPr>
            <a:lvl2pPr marL="190556" indent="0">
              <a:buNone/>
              <a:defRPr sz="1200"/>
            </a:lvl2pPr>
            <a:lvl3pPr marL="381112" indent="0">
              <a:buNone/>
              <a:defRPr sz="1000"/>
            </a:lvl3pPr>
            <a:lvl4pPr marL="571667" indent="0">
              <a:buNone/>
              <a:defRPr sz="800"/>
            </a:lvl4pPr>
            <a:lvl5pPr marL="762224" indent="0">
              <a:buNone/>
              <a:defRPr sz="800"/>
            </a:lvl5pPr>
            <a:lvl6pPr marL="952779" indent="0">
              <a:buNone/>
              <a:defRPr sz="800"/>
            </a:lvl6pPr>
            <a:lvl7pPr marL="1143336" indent="0">
              <a:buNone/>
              <a:defRPr sz="800"/>
            </a:lvl7pPr>
            <a:lvl8pPr marL="1333891" indent="0">
              <a:buNone/>
              <a:defRPr sz="800"/>
            </a:lvl8pPr>
            <a:lvl9pPr marL="1524448" indent="0">
              <a:buNone/>
              <a:defRPr sz="800"/>
            </a:lvl9pPr>
          </a:lstStyle>
          <a:p>
            <a:pPr lvl="0"/>
            <a:endParaRPr lang="en-US" noProof="0" dirty="0">
              <a:sym typeface="Arial" pitchFamily="-107" charset="0"/>
            </a:endParaRPr>
          </a:p>
        </p:txBody>
      </p:sp>
      <p:sp>
        <p:nvSpPr>
          <p:cNvPr id="4" name="Text Placeholder 3"/>
          <p:cNvSpPr>
            <a:spLocks noGrp="1"/>
          </p:cNvSpPr>
          <p:nvPr>
            <p:ph type="body" sz="half" idx="2"/>
          </p:nvPr>
        </p:nvSpPr>
        <p:spPr>
          <a:xfrm>
            <a:off x="1792079" y="5367704"/>
            <a:ext cx="5486735" cy="804496"/>
          </a:xfrm>
        </p:spPr>
        <p:txBody>
          <a:bodyPr/>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35363" y="464234"/>
            <a:ext cx="1227832" cy="6393766"/>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51867" y="464234"/>
            <a:ext cx="3629918" cy="6393766"/>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4" y="2130376"/>
            <a:ext cx="7772177" cy="1470074"/>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823" y="3886202"/>
            <a:ext cx="6400354" cy="1752307"/>
          </a:xfrm>
          <a:prstGeom prst="rect">
            <a:avLst/>
          </a:prstGeom>
        </p:spPr>
        <p:txBody>
          <a:bodyPr vert="horz" lIns="38111" tIns="19056" rIns="38111" bIns="19056"/>
          <a:lstStyle>
            <a:lvl1pPr marL="0" indent="0" algn="ctr">
              <a:buNone/>
              <a:defRPr/>
            </a:lvl1pPr>
            <a:lvl2pPr marL="190556" indent="0" algn="ctr">
              <a:buNone/>
              <a:defRPr/>
            </a:lvl2pPr>
            <a:lvl3pPr marL="381112" indent="0" algn="ctr">
              <a:buNone/>
              <a:defRPr/>
            </a:lvl3pPr>
            <a:lvl4pPr marL="571667" indent="0" algn="ctr">
              <a:buNone/>
              <a:defRPr/>
            </a:lvl4pPr>
            <a:lvl5pPr marL="762224" indent="0" algn="ctr">
              <a:buNone/>
              <a:defRPr/>
            </a:lvl5pPr>
            <a:lvl6pPr marL="952779" indent="0" algn="ctr">
              <a:buNone/>
              <a:defRPr/>
            </a:lvl6pPr>
            <a:lvl7pPr marL="1143336" indent="0" algn="ctr">
              <a:buNone/>
              <a:defRPr/>
            </a:lvl7pPr>
            <a:lvl8pPr marL="1333891" indent="0" algn="ctr">
              <a:buNone/>
              <a:defRPr/>
            </a:lvl8pPr>
            <a:lvl9pPr marL="1524448" indent="0" algn="ctr">
              <a:buNone/>
              <a:defRPr/>
            </a:lvl9pPr>
          </a:lstStyle>
          <a:p>
            <a:r>
              <a:rPr lang="en-GB" smtClean="0"/>
              <a:t>Click to edit Master subtitle style</a:t>
            </a:r>
            <a:endParaRPr lang="en-US"/>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091" y="1600200"/>
            <a:ext cx="8229823" cy="4526280"/>
          </a:xfrm>
          <a:prstGeom prst="rect">
            <a:avLst/>
          </a:prstGeom>
        </p:spPr>
        <p:txBody>
          <a:bodyPr vert="horz"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1" y="4406704"/>
            <a:ext cx="7772735" cy="1361929"/>
          </a:xfrm>
        </p:spPr>
        <p:txBody>
          <a:bodyPr/>
          <a:lstStyle>
            <a:lvl1pPr algn="l">
              <a:defRPr sz="1700" b="1" cap="all"/>
            </a:lvl1pPr>
          </a:lstStyle>
          <a:p>
            <a:r>
              <a:rPr lang="en-GB" smtClean="0"/>
              <a:t>Click to edit Master title style</a:t>
            </a:r>
            <a:endParaRPr lang="en-US"/>
          </a:p>
        </p:txBody>
      </p:sp>
      <p:sp>
        <p:nvSpPr>
          <p:cNvPr id="3" name="Text Placeholder 2"/>
          <p:cNvSpPr>
            <a:spLocks noGrp="1"/>
          </p:cNvSpPr>
          <p:nvPr>
            <p:ph type="body" idx="1"/>
          </p:nvPr>
        </p:nvSpPr>
        <p:spPr>
          <a:xfrm>
            <a:off x="722191" y="2906737"/>
            <a:ext cx="7772735" cy="1499968"/>
          </a:xfrm>
          <a:prstGeom prst="rect">
            <a:avLst/>
          </a:prstGeom>
        </p:spPr>
        <p:txBody>
          <a:bodyPr vert="horz" lIns="38111" tIns="19056" rIns="38111" bIns="19056" anchor="b"/>
          <a:lstStyle>
            <a:lvl1pPr marL="0" indent="0">
              <a:buNone/>
              <a:defRPr sz="800"/>
            </a:lvl1pPr>
            <a:lvl2pPr marL="190556" indent="0">
              <a:buNone/>
              <a:defRPr sz="800"/>
            </a:lvl2pPr>
            <a:lvl3pPr marL="381112" indent="0">
              <a:buNone/>
              <a:defRPr sz="700"/>
            </a:lvl3pPr>
            <a:lvl4pPr marL="571667" indent="0">
              <a:buNone/>
              <a:defRPr sz="600"/>
            </a:lvl4pPr>
            <a:lvl5pPr marL="762224" indent="0">
              <a:buNone/>
              <a:defRPr sz="600"/>
            </a:lvl5pPr>
            <a:lvl6pPr marL="952779" indent="0">
              <a:buNone/>
              <a:defRPr sz="600"/>
            </a:lvl6pPr>
            <a:lvl7pPr marL="1143336" indent="0">
              <a:buNone/>
              <a:defRPr sz="600"/>
            </a:lvl7pPr>
            <a:lvl8pPr marL="1333891" indent="0">
              <a:buNone/>
              <a:defRPr sz="600"/>
            </a:lvl8pPr>
            <a:lvl9pPr marL="1524448" indent="0">
              <a:buNone/>
              <a:defRPr sz="600"/>
            </a:lvl9pPr>
          </a:lstStyle>
          <a:p>
            <a:pPr lvl="0"/>
            <a:r>
              <a:rPr lang="en-GB" smtClean="0"/>
              <a:t>Click to edit Master text styles</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089" y="1600200"/>
            <a:ext cx="4088122"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8791" y="1600200"/>
            <a:ext cx="4088123"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091" y="1535137"/>
            <a:ext cx="4040125"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4" name="Content Placeholder 3"/>
          <p:cNvSpPr>
            <a:spLocks noGrp="1"/>
          </p:cNvSpPr>
          <p:nvPr>
            <p:ph sz="half" idx="2"/>
          </p:nvPr>
        </p:nvSpPr>
        <p:spPr>
          <a:xfrm>
            <a:off x="457091" y="2175219"/>
            <a:ext cx="4040125"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12" y="1535137"/>
            <a:ext cx="4041800"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6" name="Content Placeholder 5"/>
          <p:cNvSpPr>
            <a:spLocks noGrp="1"/>
          </p:cNvSpPr>
          <p:nvPr>
            <p:ph sz="quarter" idx="4"/>
          </p:nvPr>
        </p:nvSpPr>
        <p:spPr>
          <a:xfrm>
            <a:off x="4645112" y="2175219"/>
            <a:ext cx="4041800"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1" y="4406704"/>
            <a:ext cx="7772735" cy="1361929"/>
          </a:xfrm>
        </p:spPr>
        <p:txBody>
          <a:bodyPr/>
          <a:lstStyle>
            <a:lvl1pPr algn="l">
              <a:defRPr sz="1700" b="1" cap="all"/>
            </a:lvl1pPr>
          </a:lstStyle>
          <a:p>
            <a:r>
              <a:rPr lang="en-GB" smtClean="0"/>
              <a:t>Click to edit Master title style</a:t>
            </a:r>
            <a:endParaRPr lang="en-US"/>
          </a:p>
        </p:txBody>
      </p:sp>
      <p:sp>
        <p:nvSpPr>
          <p:cNvPr id="3" name="Text Placeholder 2"/>
          <p:cNvSpPr>
            <a:spLocks noGrp="1"/>
          </p:cNvSpPr>
          <p:nvPr>
            <p:ph type="body" idx="1"/>
          </p:nvPr>
        </p:nvSpPr>
        <p:spPr>
          <a:xfrm>
            <a:off x="722191" y="2906737"/>
            <a:ext cx="7772735" cy="1499968"/>
          </a:xfrm>
          <a:prstGeom prst="rect">
            <a:avLst/>
          </a:prstGeom>
        </p:spPr>
        <p:txBody>
          <a:bodyPr vert="horz" lIns="38111" tIns="19056" rIns="38111" bIns="19056" anchor="b"/>
          <a:lstStyle>
            <a:lvl1pPr marL="0" indent="0">
              <a:buNone/>
              <a:defRPr sz="800"/>
            </a:lvl1pPr>
            <a:lvl2pPr marL="190556" indent="0">
              <a:buNone/>
              <a:defRPr sz="800"/>
            </a:lvl2pPr>
            <a:lvl3pPr marL="381112" indent="0">
              <a:buNone/>
              <a:defRPr sz="700"/>
            </a:lvl3pPr>
            <a:lvl4pPr marL="571667" indent="0">
              <a:buNone/>
              <a:defRPr sz="600"/>
            </a:lvl4pPr>
            <a:lvl5pPr marL="762224" indent="0">
              <a:buNone/>
              <a:defRPr sz="600"/>
            </a:lvl5pPr>
            <a:lvl6pPr marL="952779" indent="0">
              <a:buNone/>
              <a:defRPr sz="600"/>
            </a:lvl6pPr>
            <a:lvl7pPr marL="1143336" indent="0">
              <a:buNone/>
              <a:defRPr sz="600"/>
            </a:lvl7pPr>
            <a:lvl8pPr marL="1333891" indent="0">
              <a:buNone/>
              <a:defRPr sz="600"/>
            </a:lvl8pPr>
            <a:lvl9pPr marL="1524448" indent="0">
              <a:buNone/>
              <a:defRPr sz="600"/>
            </a:lvl9pPr>
          </a:lstStyle>
          <a:p>
            <a:pPr lvl="0"/>
            <a:r>
              <a:rPr lang="en-GB" smtClean="0"/>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9" y="273441"/>
            <a:ext cx="3008188" cy="1161464"/>
          </a:xfrm>
        </p:spPr>
        <p:txBody>
          <a:bodyPr anchor="b"/>
          <a:lstStyle>
            <a:lvl1pPr algn="l">
              <a:defRPr sz="800" b="1"/>
            </a:lvl1pPr>
          </a:lstStyle>
          <a:p>
            <a:r>
              <a:rPr lang="en-GB" smtClean="0"/>
              <a:t>Click to edit Master title style</a:t>
            </a:r>
            <a:endParaRPr lang="en-US"/>
          </a:p>
        </p:txBody>
      </p:sp>
      <p:sp>
        <p:nvSpPr>
          <p:cNvPr id="3" name="Content Placeholder 2"/>
          <p:cNvSpPr>
            <a:spLocks noGrp="1"/>
          </p:cNvSpPr>
          <p:nvPr>
            <p:ph idx="1"/>
          </p:nvPr>
        </p:nvSpPr>
        <p:spPr>
          <a:xfrm>
            <a:off x="3575224" y="273443"/>
            <a:ext cx="5111688" cy="5853039"/>
          </a:xfrm>
          <a:prstGeom prst="rect">
            <a:avLst/>
          </a:prstGeom>
        </p:spPr>
        <p:txBody>
          <a:bodyPr vert="horz" lIns="38111" tIns="19056" rIns="38111" bIns="19056"/>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089" y="1434907"/>
            <a:ext cx="3008188" cy="4691575"/>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79" y="4800600"/>
            <a:ext cx="5486735" cy="567104"/>
          </a:xfrm>
        </p:spPr>
        <p:txBody>
          <a:bodyPr anchor="b"/>
          <a:lstStyle>
            <a:lvl1pPr algn="l">
              <a:defRPr sz="800" b="1"/>
            </a:lvl1pPr>
          </a:lstStyle>
          <a:p>
            <a:r>
              <a:rPr lang="en-GB" smtClean="0"/>
              <a:t>Click to edit Master title style</a:t>
            </a:r>
            <a:endParaRPr lang="en-US"/>
          </a:p>
        </p:txBody>
      </p:sp>
      <p:sp>
        <p:nvSpPr>
          <p:cNvPr id="3" name="Picture Placeholder 2"/>
          <p:cNvSpPr>
            <a:spLocks noGrp="1"/>
          </p:cNvSpPr>
          <p:nvPr>
            <p:ph type="pic" idx="1"/>
          </p:nvPr>
        </p:nvSpPr>
        <p:spPr>
          <a:xfrm>
            <a:off x="1792079" y="612824"/>
            <a:ext cx="5486735" cy="4114800"/>
          </a:xfrm>
          <a:prstGeom prst="rect">
            <a:avLst/>
          </a:prstGeom>
        </p:spPr>
        <p:txBody>
          <a:bodyPr vert="horz" lIns="38111" tIns="19056" rIns="38111" bIns="19056"/>
          <a:lstStyle>
            <a:lvl1pPr marL="0" indent="0">
              <a:buNone/>
              <a:defRPr sz="1300"/>
            </a:lvl1pPr>
            <a:lvl2pPr marL="190556" indent="0">
              <a:buNone/>
              <a:defRPr sz="1200"/>
            </a:lvl2pPr>
            <a:lvl3pPr marL="381112" indent="0">
              <a:buNone/>
              <a:defRPr sz="1000"/>
            </a:lvl3pPr>
            <a:lvl4pPr marL="571667" indent="0">
              <a:buNone/>
              <a:defRPr sz="800"/>
            </a:lvl4pPr>
            <a:lvl5pPr marL="762224" indent="0">
              <a:buNone/>
              <a:defRPr sz="800"/>
            </a:lvl5pPr>
            <a:lvl6pPr marL="952779" indent="0">
              <a:buNone/>
              <a:defRPr sz="800"/>
            </a:lvl6pPr>
            <a:lvl7pPr marL="1143336" indent="0">
              <a:buNone/>
              <a:defRPr sz="800"/>
            </a:lvl7pPr>
            <a:lvl8pPr marL="1333891" indent="0">
              <a:buNone/>
              <a:defRPr sz="800"/>
            </a:lvl8pPr>
            <a:lvl9pPr marL="1524448" indent="0">
              <a:buNone/>
              <a:defRPr sz="800"/>
            </a:lvl9pPr>
          </a:lstStyle>
          <a:p>
            <a:pPr lvl="0"/>
            <a:endParaRPr lang="en-US" noProof="0" dirty="0">
              <a:sym typeface="Arial" pitchFamily="-107" charset="0"/>
            </a:endParaRPr>
          </a:p>
        </p:txBody>
      </p:sp>
      <p:sp>
        <p:nvSpPr>
          <p:cNvPr id="4" name="Text Placeholder 3"/>
          <p:cNvSpPr>
            <a:spLocks noGrp="1"/>
          </p:cNvSpPr>
          <p:nvPr>
            <p:ph type="body" sz="half" idx="2"/>
          </p:nvPr>
        </p:nvSpPr>
        <p:spPr>
          <a:xfrm>
            <a:off x="1792079" y="5367704"/>
            <a:ext cx="5486735" cy="804496"/>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091" y="1600200"/>
            <a:ext cx="8229823" cy="4526280"/>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35" y="464234"/>
            <a:ext cx="2057177" cy="5662246"/>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089" y="464234"/>
            <a:ext cx="6119068" cy="5662246"/>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4" y="2130376"/>
            <a:ext cx="7772177" cy="1470074"/>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823" y="3886202"/>
            <a:ext cx="6400354" cy="1752307"/>
          </a:xfrm>
          <a:prstGeom prst="rect">
            <a:avLst/>
          </a:prstGeom>
        </p:spPr>
        <p:txBody>
          <a:bodyPr vert="horz" lIns="38111" tIns="19056" rIns="38111" bIns="19056"/>
          <a:lstStyle>
            <a:lvl1pPr marL="0" indent="0" algn="ctr">
              <a:buNone/>
              <a:defRPr/>
            </a:lvl1pPr>
            <a:lvl2pPr marL="190556" indent="0" algn="ctr">
              <a:buNone/>
              <a:defRPr/>
            </a:lvl2pPr>
            <a:lvl3pPr marL="381112" indent="0" algn="ctr">
              <a:buNone/>
              <a:defRPr/>
            </a:lvl3pPr>
            <a:lvl4pPr marL="571667" indent="0" algn="ctr">
              <a:buNone/>
              <a:defRPr/>
            </a:lvl4pPr>
            <a:lvl5pPr marL="762224" indent="0" algn="ctr">
              <a:buNone/>
              <a:defRPr/>
            </a:lvl5pPr>
            <a:lvl6pPr marL="952779" indent="0" algn="ctr">
              <a:buNone/>
              <a:defRPr/>
            </a:lvl6pPr>
            <a:lvl7pPr marL="1143336" indent="0" algn="ctr">
              <a:buNone/>
              <a:defRPr/>
            </a:lvl7pPr>
            <a:lvl8pPr marL="1333891" indent="0" algn="ctr">
              <a:buNone/>
              <a:defRPr/>
            </a:lvl8pPr>
            <a:lvl9pPr marL="1524448" indent="0" algn="ctr">
              <a:buNone/>
              <a:defRPr/>
            </a:lvl9pPr>
          </a:lstStyle>
          <a:p>
            <a:r>
              <a:rPr lang="en-GB" smtClean="0"/>
              <a:t>Click to edit Master subtitle style</a:t>
            </a:r>
            <a:endParaRPr lang="en-US"/>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091" y="1600200"/>
            <a:ext cx="8229823" cy="4526280"/>
          </a:xfrm>
          <a:prstGeom prst="rect">
            <a:avLst/>
          </a:prstGeom>
        </p:spPr>
        <p:txBody>
          <a:bodyPr vert="horz"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1" y="4406704"/>
            <a:ext cx="7772735" cy="1361929"/>
          </a:xfrm>
        </p:spPr>
        <p:txBody>
          <a:bodyPr/>
          <a:lstStyle>
            <a:lvl1pPr algn="l">
              <a:defRPr sz="1700" b="1" cap="all"/>
            </a:lvl1pPr>
          </a:lstStyle>
          <a:p>
            <a:r>
              <a:rPr lang="en-GB" smtClean="0"/>
              <a:t>Click to edit Master title style</a:t>
            </a:r>
            <a:endParaRPr lang="en-US"/>
          </a:p>
        </p:txBody>
      </p:sp>
      <p:sp>
        <p:nvSpPr>
          <p:cNvPr id="3" name="Text Placeholder 2"/>
          <p:cNvSpPr>
            <a:spLocks noGrp="1"/>
          </p:cNvSpPr>
          <p:nvPr>
            <p:ph type="body" idx="1"/>
          </p:nvPr>
        </p:nvSpPr>
        <p:spPr>
          <a:xfrm>
            <a:off x="722191" y="2906737"/>
            <a:ext cx="7772735" cy="1499968"/>
          </a:xfrm>
          <a:prstGeom prst="rect">
            <a:avLst/>
          </a:prstGeom>
        </p:spPr>
        <p:txBody>
          <a:bodyPr vert="horz" lIns="38111" tIns="19056" rIns="38111" bIns="19056" anchor="b"/>
          <a:lstStyle>
            <a:lvl1pPr marL="0" indent="0">
              <a:buNone/>
              <a:defRPr sz="800"/>
            </a:lvl1pPr>
            <a:lvl2pPr marL="190556" indent="0">
              <a:buNone/>
              <a:defRPr sz="800"/>
            </a:lvl2pPr>
            <a:lvl3pPr marL="381112" indent="0">
              <a:buNone/>
              <a:defRPr sz="700"/>
            </a:lvl3pPr>
            <a:lvl4pPr marL="571667" indent="0">
              <a:buNone/>
              <a:defRPr sz="600"/>
            </a:lvl4pPr>
            <a:lvl5pPr marL="762224" indent="0">
              <a:buNone/>
              <a:defRPr sz="600"/>
            </a:lvl5pPr>
            <a:lvl6pPr marL="952779" indent="0">
              <a:buNone/>
              <a:defRPr sz="600"/>
            </a:lvl6pPr>
            <a:lvl7pPr marL="1143336" indent="0">
              <a:buNone/>
              <a:defRPr sz="600"/>
            </a:lvl7pPr>
            <a:lvl8pPr marL="1333891" indent="0">
              <a:buNone/>
              <a:defRPr sz="600"/>
            </a:lvl8pPr>
            <a:lvl9pPr marL="1524448" indent="0">
              <a:buNone/>
              <a:defRPr sz="600"/>
            </a:lvl9pPr>
          </a:lstStyle>
          <a:p>
            <a:pPr lvl="0"/>
            <a:r>
              <a:rPr lang="en-GB" smtClean="0"/>
              <a:t>Click to edit Master text styles</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089" y="1600200"/>
            <a:ext cx="4088122"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8791" y="1600200"/>
            <a:ext cx="4088123"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091" y="1535137"/>
            <a:ext cx="4040125"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4" name="Content Placeholder 3"/>
          <p:cNvSpPr>
            <a:spLocks noGrp="1"/>
          </p:cNvSpPr>
          <p:nvPr>
            <p:ph sz="half" idx="2"/>
          </p:nvPr>
        </p:nvSpPr>
        <p:spPr>
          <a:xfrm>
            <a:off x="457091" y="2175219"/>
            <a:ext cx="4040125"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12" y="1535137"/>
            <a:ext cx="4041800"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6" name="Content Placeholder 5"/>
          <p:cNvSpPr>
            <a:spLocks noGrp="1"/>
          </p:cNvSpPr>
          <p:nvPr>
            <p:ph sz="quarter" idx="4"/>
          </p:nvPr>
        </p:nvSpPr>
        <p:spPr>
          <a:xfrm>
            <a:off x="4645112" y="2175219"/>
            <a:ext cx="4041800"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089" y="1600200"/>
            <a:ext cx="4088122"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8791" y="1600200"/>
            <a:ext cx="4088123"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9" y="273441"/>
            <a:ext cx="3008188" cy="1161464"/>
          </a:xfrm>
        </p:spPr>
        <p:txBody>
          <a:bodyPr anchor="b"/>
          <a:lstStyle>
            <a:lvl1pPr algn="l">
              <a:defRPr sz="800" b="1"/>
            </a:lvl1pPr>
          </a:lstStyle>
          <a:p>
            <a:r>
              <a:rPr lang="en-GB" smtClean="0"/>
              <a:t>Click to edit Master title style</a:t>
            </a:r>
            <a:endParaRPr lang="en-US"/>
          </a:p>
        </p:txBody>
      </p:sp>
      <p:sp>
        <p:nvSpPr>
          <p:cNvPr id="3" name="Content Placeholder 2"/>
          <p:cNvSpPr>
            <a:spLocks noGrp="1"/>
          </p:cNvSpPr>
          <p:nvPr>
            <p:ph idx="1"/>
          </p:nvPr>
        </p:nvSpPr>
        <p:spPr>
          <a:xfrm>
            <a:off x="3575224" y="273443"/>
            <a:ext cx="5111688" cy="5853039"/>
          </a:xfrm>
          <a:prstGeom prst="rect">
            <a:avLst/>
          </a:prstGeom>
        </p:spPr>
        <p:txBody>
          <a:bodyPr vert="horz" lIns="38111" tIns="19056" rIns="38111" bIns="19056"/>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089" y="1434907"/>
            <a:ext cx="3008188" cy="4691575"/>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79" y="4800600"/>
            <a:ext cx="5486735" cy="567104"/>
          </a:xfrm>
        </p:spPr>
        <p:txBody>
          <a:bodyPr anchor="b"/>
          <a:lstStyle>
            <a:lvl1pPr algn="l">
              <a:defRPr sz="800" b="1"/>
            </a:lvl1pPr>
          </a:lstStyle>
          <a:p>
            <a:r>
              <a:rPr lang="en-GB" smtClean="0"/>
              <a:t>Click to edit Master title style</a:t>
            </a:r>
            <a:endParaRPr lang="en-US"/>
          </a:p>
        </p:txBody>
      </p:sp>
      <p:sp>
        <p:nvSpPr>
          <p:cNvPr id="3" name="Picture Placeholder 2"/>
          <p:cNvSpPr>
            <a:spLocks noGrp="1"/>
          </p:cNvSpPr>
          <p:nvPr>
            <p:ph type="pic" idx="1"/>
          </p:nvPr>
        </p:nvSpPr>
        <p:spPr>
          <a:xfrm>
            <a:off x="1792079" y="612824"/>
            <a:ext cx="5486735" cy="4114800"/>
          </a:xfrm>
          <a:prstGeom prst="rect">
            <a:avLst/>
          </a:prstGeom>
        </p:spPr>
        <p:txBody>
          <a:bodyPr vert="horz" lIns="38111" tIns="19056" rIns="38111" bIns="19056"/>
          <a:lstStyle>
            <a:lvl1pPr marL="0" indent="0">
              <a:buNone/>
              <a:defRPr sz="1300"/>
            </a:lvl1pPr>
            <a:lvl2pPr marL="190556" indent="0">
              <a:buNone/>
              <a:defRPr sz="1200"/>
            </a:lvl2pPr>
            <a:lvl3pPr marL="381112" indent="0">
              <a:buNone/>
              <a:defRPr sz="1000"/>
            </a:lvl3pPr>
            <a:lvl4pPr marL="571667" indent="0">
              <a:buNone/>
              <a:defRPr sz="800"/>
            </a:lvl4pPr>
            <a:lvl5pPr marL="762224" indent="0">
              <a:buNone/>
              <a:defRPr sz="800"/>
            </a:lvl5pPr>
            <a:lvl6pPr marL="952779" indent="0">
              <a:buNone/>
              <a:defRPr sz="800"/>
            </a:lvl6pPr>
            <a:lvl7pPr marL="1143336" indent="0">
              <a:buNone/>
              <a:defRPr sz="800"/>
            </a:lvl7pPr>
            <a:lvl8pPr marL="1333891" indent="0">
              <a:buNone/>
              <a:defRPr sz="800"/>
            </a:lvl8pPr>
            <a:lvl9pPr marL="1524448" indent="0">
              <a:buNone/>
              <a:defRPr sz="800"/>
            </a:lvl9pPr>
          </a:lstStyle>
          <a:p>
            <a:pPr lvl="0"/>
            <a:endParaRPr lang="en-US" noProof="0" dirty="0">
              <a:sym typeface="Arial" pitchFamily="-107" charset="0"/>
            </a:endParaRPr>
          </a:p>
        </p:txBody>
      </p:sp>
      <p:sp>
        <p:nvSpPr>
          <p:cNvPr id="4" name="Text Placeholder 3"/>
          <p:cNvSpPr>
            <a:spLocks noGrp="1"/>
          </p:cNvSpPr>
          <p:nvPr>
            <p:ph type="body" sz="half" idx="2"/>
          </p:nvPr>
        </p:nvSpPr>
        <p:spPr>
          <a:xfrm>
            <a:off x="1792079" y="5367704"/>
            <a:ext cx="5486735" cy="804496"/>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091" y="1600200"/>
            <a:ext cx="8229823" cy="4526280"/>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35" y="464234"/>
            <a:ext cx="2057177" cy="5662246"/>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089" y="464234"/>
            <a:ext cx="6119068" cy="5662246"/>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4" y="2130376"/>
            <a:ext cx="7772177" cy="1470074"/>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823" y="3886202"/>
            <a:ext cx="6400354" cy="1752307"/>
          </a:xfrm>
          <a:prstGeom prst="rect">
            <a:avLst/>
          </a:prstGeom>
        </p:spPr>
        <p:txBody>
          <a:bodyPr vert="horz" lIns="38111" tIns="19056" rIns="38111" bIns="19056"/>
          <a:lstStyle>
            <a:lvl1pPr marL="0" indent="0" algn="ctr">
              <a:buNone/>
              <a:defRPr/>
            </a:lvl1pPr>
            <a:lvl2pPr marL="190556" indent="0" algn="ctr">
              <a:buNone/>
              <a:defRPr/>
            </a:lvl2pPr>
            <a:lvl3pPr marL="381112" indent="0" algn="ctr">
              <a:buNone/>
              <a:defRPr/>
            </a:lvl3pPr>
            <a:lvl4pPr marL="571667" indent="0" algn="ctr">
              <a:buNone/>
              <a:defRPr/>
            </a:lvl4pPr>
            <a:lvl5pPr marL="762224" indent="0" algn="ctr">
              <a:buNone/>
              <a:defRPr/>
            </a:lvl5pPr>
            <a:lvl6pPr marL="952779" indent="0" algn="ctr">
              <a:buNone/>
              <a:defRPr/>
            </a:lvl6pPr>
            <a:lvl7pPr marL="1143336" indent="0" algn="ctr">
              <a:buNone/>
              <a:defRPr/>
            </a:lvl7pPr>
            <a:lvl8pPr marL="1333891" indent="0" algn="ctr">
              <a:buNone/>
              <a:defRPr/>
            </a:lvl8pPr>
            <a:lvl9pPr marL="1524448" indent="0" algn="ctr">
              <a:buNone/>
              <a:defRPr/>
            </a:lvl9pPr>
          </a:lstStyle>
          <a:p>
            <a:r>
              <a:rPr lang="en-GB" smtClean="0"/>
              <a:t>Click to edit Master subtitle style</a:t>
            </a:r>
            <a:endParaRPr lang="en-US"/>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091" y="1600200"/>
            <a:ext cx="8229823" cy="4526280"/>
          </a:xfrm>
          <a:prstGeom prst="rect">
            <a:avLst/>
          </a:prstGeom>
        </p:spPr>
        <p:txBody>
          <a:bodyPr vert="horz"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1" y="4406704"/>
            <a:ext cx="7772735" cy="1361929"/>
          </a:xfrm>
        </p:spPr>
        <p:txBody>
          <a:bodyPr/>
          <a:lstStyle>
            <a:lvl1pPr algn="l">
              <a:defRPr sz="1700" b="1" cap="all"/>
            </a:lvl1pPr>
          </a:lstStyle>
          <a:p>
            <a:r>
              <a:rPr lang="en-GB" smtClean="0"/>
              <a:t>Click to edit Master title style</a:t>
            </a:r>
            <a:endParaRPr lang="en-US"/>
          </a:p>
        </p:txBody>
      </p:sp>
      <p:sp>
        <p:nvSpPr>
          <p:cNvPr id="3" name="Text Placeholder 2"/>
          <p:cNvSpPr>
            <a:spLocks noGrp="1"/>
          </p:cNvSpPr>
          <p:nvPr>
            <p:ph type="body" idx="1"/>
          </p:nvPr>
        </p:nvSpPr>
        <p:spPr>
          <a:xfrm>
            <a:off x="722191" y="2906737"/>
            <a:ext cx="7772735" cy="1499968"/>
          </a:xfrm>
          <a:prstGeom prst="rect">
            <a:avLst/>
          </a:prstGeom>
        </p:spPr>
        <p:txBody>
          <a:bodyPr vert="horz" lIns="38111" tIns="19056" rIns="38111" bIns="19056" anchor="b"/>
          <a:lstStyle>
            <a:lvl1pPr marL="0" indent="0">
              <a:buNone/>
              <a:defRPr sz="800"/>
            </a:lvl1pPr>
            <a:lvl2pPr marL="190556" indent="0">
              <a:buNone/>
              <a:defRPr sz="800"/>
            </a:lvl2pPr>
            <a:lvl3pPr marL="381112" indent="0">
              <a:buNone/>
              <a:defRPr sz="700"/>
            </a:lvl3pPr>
            <a:lvl4pPr marL="571667" indent="0">
              <a:buNone/>
              <a:defRPr sz="600"/>
            </a:lvl4pPr>
            <a:lvl5pPr marL="762224" indent="0">
              <a:buNone/>
              <a:defRPr sz="600"/>
            </a:lvl5pPr>
            <a:lvl6pPr marL="952779" indent="0">
              <a:buNone/>
              <a:defRPr sz="600"/>
            </a:lvl6pPr>
            <a:lvl7pPr marL="1143336" indent="0">
              <a:buNone/>
              <a:defRPr sz="600"/>
            </a:lvl7pPr>
            <a:lvl8pPr marL="1333891" indent="0">
              <a:buNone/>
              <a:defRPr sz="600"/>
            </a:lvl8pPr>
            <a:lvl9pPr marL="1524448" indent="0">
              <a:buNone/>
              <a:defRPr sz="600"/>
            </a:lvl9pPr>
          </a:lstStyle>
          <a:p>
            <a:pPr lvl="0"/>
            <a:r>
              <a:rPr lang="en-GB" smtClean="0"/>
              <a:t>Click to edit Master text styles</a:t>
            </a: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089" y="1600200"/>
            <a:ext cx="4088122"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8791" y="1600200"/>
            <a:ext cx="4088123"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091" y="1535137"/>
            <a:ext cx="4040125"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4" name="Content Placeholder 3"/>
          <p:cNvSpPr>
            <a:spLocks noGrp="1"/>
          </p:cNvSpPr>
          <p:nvPr>
            <p:ph sz="half" idx="2"/>
          </p:nvPr>
        </p:nvSpPr>
        <p:spPr>
          <a:xfrm>
            <a:off x="457091" y="2175219"/>
            <a:ext cx="4040125"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12" y="1535137"/>
            <a:ext cx="4041800"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6" name="Content Placeholder 5"/>
          <p:cNvSpPr>
            <a:spLocks noGrp="1"/>
          </p:cNvSpPr>
          <p:nvPr>
            <p:ph sz="quarter" idx="4"/>
          </p:nvPr>
        </p:nvSpPr>
        <p:spPr>
          <a:xfrm>
            <a:off x="4645112" y="2175219"/>
            <a:ext cx="4041800"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091" y="1535137"/>
            <a:ext cx="4040125"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4" name="Content Placeholder 3"/>
          <p:cNvSpPr>
            <a:spLocks noGrp="1"/>
          </p:cNvSpPr>
          <p:nvPr>
            <p:ph sz="half" idx="2"/>
          </p:nvPr>
        </p:nvSpPr>
        <p:spPr>
          <a:xfrm>
            <a:off x="457091" y="2175219"/>
            <a:ext cx="4040125"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12" y="1535137"/>
            <a:ext cx="4041800"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6" name="Content Placeholder 5"/>
          <p:cNvSpPr>
            <a:spLocks noGrp="1"/>
          </p:cNvSpPr>
          <p:nvPr>
            <p:ph sz="quarter" idx="4"/>
          </p:nvPr>
        </p:nvSpPr>
        <p:spPr>
          <a:xfrm>
            <a:off x="4645112" y="2175219"/>
            <a:ext cx="4041800"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9" y="273441"/>
            <a:ext cx="3008188" cy="1161464"/>
          </a:xfrm>
        </p:spPr>
        <p:txBody>
          <a:bodyPr anchor="b"/>
          <a:lstStyle>
            <a:lvl1pPr algn="l">
              <a:defRPr sz="800" b="1"/>
            </a:lvl1pPr>
          </a:lstStyle>
          <a:p>
            <a:r>
              <a:rPr lang="en-GB" smtClean="0"/>
              <a:t>Click to edit Master title style</a:t>
            </a:r>
            <a:endParaRPr lang="en-US"/>
          </a:p>
        </p:txBody>
      </p:sp>
      <p:sp>
        <p:nvSpPr>
          <p:cNvPr id="3" name="Content Placeholder 2"/>
          <p:cNvSpPr>
            <a:spLocks noGrp="1"/>
          </p:cNvSpPr>
          <p:nvPr>
            <p:ph idx="1"/>
          </p:nvPr>
        </p:nvSpPr>
        <p:spPr>
          <a:xfrm>
            <a:off x="3575224" y="273443"/>
            <a:ext cx="5111688" cy="5853039"/>
          </a:xfrm>
          <a:prstGeom prst="rect">
            <a:avLst/>
          </a:prstGeom>
        </p:spPr>
        <p:txBody>
          <a:bodyPr vert="horz" lIns="38111" tIns="19056" rIns="38111" bIns="19056"/>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089" y="1434907"/>
            <a:ext cx="3008188" cy="4691575"/>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79" y="4800600"/>
            <a:ext cx="5486735" cy="567104"/>
          </a:xfrm>
        </p:spPr>
        <p:txBody>
          <a:bodyPr anchor="b"/>
          <a:lstStyle>
            <a:lvl1pPr algn="l">
              <a:defRPr sz="800" b="1"/>
            </a:lvl1pPr>
          </a:lstStyle>
          <a:p>
            <a:r>
              <a:rPr lang="en-GB" smtClean="0"/>
              <a:t>Click to edit Master title style</a:t>
            </a:r>
            <a:endParaRPr lang="en-US"/>
          </a:p>
        </p:txBody>
      </p:sp>
      <p:sp>
        <p:nvSpPr>
          <p:cNvPr id="3" name="Picture Placeholder 2"/>
          <p:cNvSpPr>
            <a:spLocks noGrp="1"/>
          </p:cNvSpPr>
          <p:nvPr>
            <p:ph type="pic" idx="1"/>
          </p:nvPr>
        </p:nvSpPr>
        <p:spPr>
          <a:xfrm>
            <a:off x="1792079" y="612824"/>
            <a:ext cx="5486735" cy="4114800"/>
          </a:xfrm>
          <a:prstGeom prst="rect">
            <a:avLst/>
          </a:prstGeom>
        </p:spPr>
        <p:txBody>
          <a:bodyPr vert="horz" lIns="38111" tIns="19056" rIns="38111" bIns="19056"/>
          <a:lstStyle>
            <a:lvl1pPr marL="0" indent="0">
              <a:buNone/>
              <a:defRPr sz="1300"/>
            </a:lvl1pPr>
            <a:lvl2pPr marL="190556" indent="0">
              <a:buNone/>
              <a:defRPr sz="1200"/>
            </a:lvl2pPr>
            <a:lvl3pPr marL="381112" indent="0">
              <a:buNone/>
              <a:defRPr sz="1000"/>
            </a:lvl3pPr>
            <a:lvl4pPr marL="571667" indent="0">
              <a:buNone/>
              <a:defRPr sz="800"/>
            </a:lvl4pPr>
            <a:lvl5pPr marL="762224" indent="0">
              <a:buNone/>
              <a:defRPr sz="800"/>
            </a:lvl5pPr>
            <a:lvl6pPr marL="952779" indent="0">
              <a:buNone/>
              <a:defRPr sz="800"/>
            </a:lvl6pPr>
            <a:lvl7pPr marL="1143336" indent="0">
              <a:buNone/>
              <a:defRPr sz="800"/>
            </a:lvl7pPr>
            <a:lvl8pPr marL="1333891" indent="0">
              <a:buNone/>
              <a:defRPr sz="800"/>
            </a:lvl8pPr>
            <a:lvl9pPr marL="1524448" indent="0">
              <a:buNone/>
              <a:defRPr sz="800"/>
            </a:lvl9pPr>
          </a:lstStyle>
          <a:p>
            <a:pPr lvl="0"/>
            <a:endParaRPr lang="en-US" noProof="0" dirty="0">
              <a:sym typeface="Arial" pitchFamily="-107" charset="0"/>
            </a:endParaRPr>
          </a:p>
        </p:txBody>
      </p:sp>
      <p:sp>
        <p:nvSpPr>
          <p:cNvPr id="4" name="Text Placeholder 3"/>
          <p:cNvSpPr>
            <a:spLocks noGrp="1"/>
          </p:cNvSpPr>
          <p:nvPr>
            <p:ph type="body" sz="half" idx="2"/>
          </p:nvPr>
        </p:nvSpPr>
        <p:spPr>
          <a:xfrm>
            <a:off x="1792079" y="5367704"/>
            <a:ext cx="5486735" cy="804496"/>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091" y="1600200"/>
            <a:ext cx="8229823" cy="4526280"/>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35" y="464234"/>
            <a:ext cx="2057177" cy="5662246"/>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089" y="464234"/>
            <a:ext cx="6119068" cy="5662246"/>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4" y="2130376"/>
            <a:ext cx="7772177" cy="1470074"/>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823" y="3886202"/>
            <a:ext cx="6400354" cy="1752307"/>
          </a:xfrm>
          <a:prstGeom prst="rect">
            <a:avLst/>
          </a:prstGeom>
        </p:spPr>
        <p:txBody>
          <a:bodyPr vert="horz" lIns="38111" tIns="19056" rIns="38111" bIns="19056"/>
          <a:lstStyle>
            <a:lvl1pPr marL="0" indent="0" algn="ctr">
              <a:buNone/>
              <a:defRPr/>
            </a:lvl1pPr>
            <a:lvl2pPr marL="190556" indent="0" algn="ctr">
              <a:buNone/>
              <a:defRPr/>
            </a:lvl2pPr>
            <a:lvl3pPr marL="381112" indent="0" algn="ctr">
              <a:buNone/>
              <a:defRPr/>
            </a:lvl3pPr>
            <a:lvl4pPr marL="571667" indent="0" algn="ctr">
              <a:buNone/>
              <a:defRPr/>
            </a:lvl4pPr>
            <a:lvl5pPr marL="762224" indent="0" algn="ctr">
              <a:buNone/>
              <a:defRPr/>
            </a:lvl5pPr>
            <a:lvl6pPr marL="952779" indent="0" algn="ctr">
              <a:buNone/>
              <a:defRPr/>
            </a:lvl6pPr>
            <a:lvl7pPr marL="1143336" indent="0" algn="ctr">
              <a:buNone/>
              <a:defRPr/>
            </a:lvl7pPr>
            <a:lvl8pPr marL="1333891" indent="0" algn="ctr">
              <a:buNone/>
              <a:defRPr/>
            </a:lvl8pPr>
            <a:lvl9pPr marL="1524448" indent="0" algn="ctr">
              <a:buNone/>
              <a:defRPr/>
            </a:lvl9pPr>
          </a:lstStyle>
          <a:p>
            <a:r>
              <a:rPr lang="en-GB" smtClean="0"/>
              <a:t>Click to edit Master subtitle style</a:t>
            </a:r>
            <a:endParaRPr lang="en-US"/>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091" y="1600200"/>
            <a:ext cx="8229823" cy="4526280"/>
          </a:xfrm>
          <a:prstGeom prst="rect">
            <a:avLst/>
          </a:prstGeom>
        </p:spPr>
        <p:txBody>
          <a:bodyPr vert="horz"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1" y="4406704"/>
            <a:ext cx="7772735" cy="1361929"/>
          </a:xfrm>
        </p:spPr>
        <p:txBody>
          <a:bodyPr/>
          <a:lstStyle>
            <a:lvl1pPr algn="l">
              <a:defRPr sz="1700" b="1" cap="all"/>
            </a:lvl1pPr>
          </a:lstStyle>
          <a:p>
            <a:r>
              <a:rPr lang="en-GB" smtClean="0"/>
              <a:t>Click to edit Master title style</a:t>
            </a:r>
            <a:endParaRPr lang="en-US"/>
          </a:p>
        </p:txBody>
      </p:sp>
      <p:sp>
        <p:nvSpPr>
          <p:cNvPr id="3" name="Text Placeholder 2"/>
          <p:cNvSpPr>
            <a:spLocks noGrp="1"/>
          </p:cNvSpPr>
          <p:nvPr>
            <p:ph type="body" idx="1"/>
          </p:nvPr>
        </p:nvSpPr>
        <p:spPr>
          <a:xfrm>
            <a:off x="722191" y="2906737"/>
            <a:ext cx="7772735" cy="1499968"/>
          </a:xfrm>
          <a:prstGeom prst="rect">
            <a:avLst/>
          </a:prstGeom>
        </p:spPr>
        <p:txBody>
          <a:bodyPr vert="horz" lIns="38111" tIns="19056" rIns="38111" bIns="19056" anchor="b"/>
          <a:lstStyle>
            <a:lvl1pPr marL="0" indent="0">
              <a:buNone/>
              <a:defRPr sz="800"/>
            </a:lvl1pPr>
            <a:lvl2pPr marL="190556" indent="0">
              <a:buNone/>
              <a:defRPr sz="800"/>
            </a:lvl2pPr>
            <a:lvl3pPr marL="381112" indent="0">
              <a:buNone/>
              <a:defRPr sz="700"/>
            </a:lvl3pPr>
            <a:lvl4pPr marL="571667" indent="0">
              <a:buNone/>
              <a:defRPr sz="600"/>
            </a:lvl4pPr>
            <a:lvl5pPr marL="762224" indent="0">
              <a:buNone/>
              <a:defRPr sz="600"/>
            </a:lvl5pPr>
            <a:lvl6pPr marL="952779" indent="0">
              <a:buNone/>
              <a:defRPr sz="600"/>
            </a:lvl6pPr>
            <a:lvl7pPr marL="1143336" indent="0">
              <a:buNone/>
              <a:defRPr sz="600"/>
            </a:lvl7pPr>
            <a:lvl8pPr marL="1333891" indent="0">
              <a:buNone/>
              <a:defRPr sz="600"/>
            </a:lvl8pPr>
            <a:lvl9pPr marL="1524448" indent="0">
              <a:buNone/>
              <a:defRPr sz="600"/>
            </a:lvl9pPr>
          </a:lstStyle>
          <a:p>
            <a:pPr lvl="0"/>
            <a:r>
              <a:rPr lang="en-GB" smtClean="0"/>
              <a:t>Click to edit Master text styles</a:t>
            </a:r>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089" y="1600200"/>
            <a:ext cx="4088122"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8791" y="1600200"/>
            <a:ext cx="4088123"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091" y="1535137"/>
            <a:ext cx="4040125"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4" name="Content Placeholder 3"/>
          <p:cNvSpPr>
            <a:spLocks noGrp="1"/>
          </p:cNvSpPr>
          <p:nvPr>
            <p:ph sz="half" idx="2"/>
          </p:nvPr>
        </p:nvSpPr>
        <p:spPr>
          <a:xfrm>
            <a:off x="457091" y="2175219"/>
            <a:ext cx="4040125"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12" y="1535137"/>
            <a:ext cx="4041800"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6" name="Content Placeholder 5"/>
          <p:cNvSpPr>
            <a:spLocks noGrp="1"/>
          </p:cNvSpPr>
          <p:nvPr>
            <p:ph sz="quarter" idx="4"/>
          </p:nvPr>
        </p:nvSpPr>
        <p:spPr>
          <a:xfrm>
            <a:off x="4645112" y="2175219"/>
            <a:ext cx="4041800"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9" y="273441"/>
            <a:ext cx="3008188" cy="1161464"/>
          </a:xfrm>
        </p:spPr>
        <p:txBody>
          <a:bodyPr anchor="b"/>
          <a:lstStyle>
            <a:lvl1pPr algn="l">
              <a:defRPr sz="800" b="1"/>
            </a:lvl1pPr>
          </a:lstStyle>
          <a:p>
            <a:r>
              <a:rPr lang="en-GB" smtClean="0"/>
              <a:t>Click to edit Master title style</a:t>
            </a:r>
            <a:endParaRPr lang="en-US"/>
          </a:p>
        </p:txBody>
      </p:sp>
      <p:sp>
        <p:nvSpPr>
          <p:cNvPr id="3" name="Content Placeholder 2"/>
          <p:cNvSpPr>
            <a:spLocks noGrp="1"/>
          </p:cNvSpPr>
          <p:nvPr>
            <p:ph idx="1"/>
          </p:nvPr>
        </p:nvSpPr>
        <p:spPr>
          <a:xfrm>
            <a:off x="3575224" y="273443"/>
            <a:ext cx="5111688" cy="5853039"/>
          </a:xfrm>
          <a:prstGeom prst="rect">
            <a:avLst/>
          </a:prstGeom>
        </p:spPr>
        <p:txBody>
          <a:bodyPr vert="horz" lIns="38111" tIns="19056" rIns="38111" bIns="19056"/>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089" y="1434907"/>
            <a:ext cx="3008188" cy="4691575"/>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79" y="4800600"/>
            <a:ext cx="5486735" cy="567104"/>
          </a:xfrm>
        </p:spPr>
        <p:txBody>
          <a:bodyPr anchor="b"/>
          <a:lstStyle>
            <a:lvl1pPr algn="l">
              <a:defRPr sz="800" b="1"/>
            </a:lvl1pPr>
          </a:lstStyle>
          <a:p>
            <a:r>
              <a:rPr lang="en-GB" smtClean="0"/>
              <a:t>Click to edit Master title style</a:t>
            </a:r>
            <a:endParaRPr lang="en-US"/>
          </a:p>
        </p:txBody>
      </p:sp>
      <p:sp>
        <p:nvSpPr>
          <p:cNvPr id="3" name="Picture Placeholder 2"/>
          <p:cNvSpPr>
            <a:spLocks noGrp="1"/>
          </p:cNvSpPr>
          <p:nvPr>
            <p:ph type="pic" idx="1"/>
          </p:nvPr>
        </p:nvSpPr>
        <p:spPr>
          <a:xfrm>
            <a:off x="1792079" y="612824"/>
            <a:ext cx="5486735" cy="4114800"/>
          </a:xfrm>
          <a:prstGeom prst="rect">
            <a:avLst/>
          </a:prstGeom>
        </p:spPr>
        <p:txBody>
          <a:bodyPr vert="horz" lIns="38111" tIns="19056" rIns="38111" bIns="19056"/>
          <a:lstStyle>
            <a:lvl1pPr marL="0" indent="0">
              <a:buNone/>
              <a:defRPr sz="1300"/>
            </a:lvl1pPr>
            <a:lvl2pPr marL="190556" indent="0">
              <a:buNone/>
              <a:defRPr sz="1200"/>
            </a:lvl2pPr>
            <a:lvl3pPr marL="381112" indent="0">
              <a:buNone/>
              <a:defRPr sz="1000"/>
            </a:lvl3pPr>
            <a:lvl4pPr marL="571667" indent="0">
              <a:buNone/>
              <a:defRPr sz="800"/>
            </a:lvl4pPr>
            <a:lvl5pPr marL="762224" indent="0">
              <a:buNone/>
              <a:defRPr sz="800"/>
            </a:lvl5pPr>
            <a:lvl6pPr marL="952779" indent="0">
              <a:buNone/>
              <a:defRPr sz="800"/>
            </a:lvl6pPr>
            <a:lvl7pPr marL="1143336" indent="0">
              <a:buNone/>
              <a:defRPr sz="800"/>
            </a:lvl7pPr>
            <a:lvl8pPr marL="1333891" indent="0">
              <a:buNone/>
              <a:defRPr sz="800"/>
            </a:lvl8pPr>
            <a:lvl9pPr marL="1524448" indent="0">
              <a:buNone/>
              <a:defRPr sz="800"/>
            </a:lvl9pPr>
          </a:lstStyle>
          <a:p>
            <a:pPr lvl="0"/>
            <a:endParaRPr lang="en-US" noProof="0" dirty="0">
              <a:sym typeface="Arial" pitchFamily="-107" charset="0"/>
            </a:endParaRPr>
          </a:p>
        </p:txBody>
      </p:sp>
      <p:sp>
        <p:nvSpPr>
          <p:cNvPr id="4" name="Text Placeholder 3"/>
          <p:cNvSpPr>
            <a:spLocks noGrp="1"/>
          </p:cNvSpPr>
          <p:nvPr>
            <p:ph type="body" sz="half" idx="2"/>
          </p:nvPr>
        </p:nvSpPr>
        <p:spPr>
          <a:xfrm>
            <a:off x="1792079" y="5367704"/>
            <a:ext cx="5486735" cy="804496"/>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091" y="1600200"/>
            <a:ext cx="8229823" cy="4526280"/>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35" y="464234"/>
            <a:ext cx="2057177" cy="5662246"/>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089" y="464234"/>
            <a:ext cx="6119068" cy="5662246"/>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4" y="2130376"/>
            <a:ext cx="7772177" cy="1470074"/>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823" y="3886202"/>
            <a:ext cx="6400354" cy="1752307"/>
          </a:xfrm>
        </p:spPr>
        <p:txBody>
          <a:bodyPr/>
          <a:lstStyle>
            <a:lvl1pPr marL="0" indent="0" algn="ctr">
              <a:buNone/>
              <a:defRPr/>
            </a:lvl1pPr>
            <a:lvl2pPr marL="190556" indent="0" algn="ctr">
              <a:buNone/>
              <a:defRPr/>
            </a:lvl2pPr>
            <a:lvl3pPr marL="381112" indent="0" algn="ctr">
              <a:buNone/>
              <a:defRPr/>
            </a:lvl3pPr>
            <a:lvl4pPr marL="571667" indent="0" algn="ctr">
              <a:buNone/>
              <a:defRPr/>
            </a:lvl4pPr>
            <a:lvl5pPr marL="762224" indent="0" algn="ctr">
              <a:buNone/>
              <a:defRPr/>
            </a:lvl5pPr>
            <a:lvl6pPr marL="952779" indent="0" algn="ctr">
              <a:buNone/>
              <a:defRPr/>
            </a:lvl6pPr>
            <a:lvl7pPr marL="1143336" indent="0" algn="ctr">
              <a:buNone/>
              <a:defRPr/>
            </a:lvl7pPr>
            <a:lvl8pPr marL="1333891" indent="0" algn="ctr">
              <a:buNone/>
              <a:defRPr/>
            </a:lvl8pPr>
            <a:lvl9pPr marL="1524448" indent="0" algn="ctr">
              <a:buNone/>
              <a:defRPr/>
            </a:lvl9pPr>
          </a:lstStyle>
          <a:p>
            <a:r>
              <a:rPr lang="en-GB" smtClean="0"/>
              <a:t>Click to edit Master subtitle style</a:t>
            </a:r>
            <a:endParaRPr lang="en-US"/>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1" y="4406704"/>
            <a:ext cx="7772735" cy="1361929"/>
          </a:xfrm>
        </p:spPr>
        <p:txBody>
          <a:bodyPr/>
          <a:lstStyle>
            <a:lvl1pPr algn="l">
              <a:defRPr sz="1700" b="1" cap="all"/>
            </a:lvl1pPr>
          </a:lstStyle>
          <a:p>
            <a:r>
              <a:rPr lang="en-GB" smtClean="0"/>
              <a:t>Click to edit Master title style</a:t>
            </a:r>
            <a:endParaRPr lang="en-US"/>
          </a:p>
        </p:txBody>
      </p:sp>
      <p:sp>
        <p:nvSpPr>
          <p:cNvPr id="3" name="Text Placeholder 2"/>
          <p:cNvSpPr>
            <a:spLocks noGrp="1"/>
          </p:cNvSpPr>
          <p:nvPr>
            <p:ph type="body" idx="1"/>
          </p:nvPr>
        </p:nvSpPr>
        <p:spPr>
          <a:xfrm>
            <a:off x="722191" y="2906737"/>
            <a:ext cx="7772735" cy="1499968"/>
          </a:xfrm>
        </p:spPr>
        <p:txBody>
          <a:bodyPr anchor="b"/>
          <a:lstStyle>
            <a:lvl1pPr marL="0" indent="0">
              <a:buNone/>
              <a:defRPr sz="800"/>
            </a:lvl1pPr>
            <a:lvl2pPr marL="190556" indent="0">
              <a:buNone/>
              <a:defRPr sz="800"/>
            </a:lvl2pPr>
            <a:lvl3pPr marL="381112" indent="0">
              <a:buNone/>
              <a:defRPr sz="700"/>
            </a:lvl3pPr>
            <a:lvl4pPr marL="571667" indent="0">
              <a:buNone/>
              <a:defRPr sz="600"/>
            </a:lvl4pPr>
            <a:lvl5pPr marL="762224" indent="0">
              <a:buNone/>
              <a:defRPr sz="600"/>
            </a:lvl5pPr>
            <a:lvl6pPr marL="952779" indent="0">
              <a:buNone/>
              <a:defRPr sz="600"/>
            </a:lvl6pPr>
            <a:lvl7pPr marL="1143336" indent="0">
              <a:buNone/>
              <a:defRPr sz="600"/>
            </a:lvl7pPr>
            <a:lvl8pPr marL="1333891" indent="0">
              <a:buNone/>
              <a:defRPr sz="600"/>
            </a:lvl8pPr>
            <a:lvl9pPr marL="1524448" indent="0">
              <a:buNone/>
              <a:defRPr sz="600"/>
            </a:lvl9pPr>
          </a:lstStyle>
          <a:p>
            <a:pPr lvl="0"/>
            <a:r>
              <a:rPr lang="en-GB" smtClean="0"/>
              <a:t>Click to edit Master text styles</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51869" y="1505245"/>
            <a:ext cx="2428875" cy="5352757"/>
          </a:xfrm>
        </p:spPr>
        <p:txBody>
          <a:bodyPr/>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3134321" y="1505245"/>
            <a:ext cx="2428875" cy="5352757"/>
          </a:xfrm>
        </p:spPr>
        <p:txBody>
          <a:bodyPr/>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091" y="1535137"/>
            <a:ext cx="4040125" cy="640080"/>
          </a:xfrm>
        </p:spPr>
        <p:txBody>
          <a:bodyPr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4" name="Content Placeholder 3"/>
          <p:cNvSpPr>
            <a:spLocks noGrp="1"/>
          </p:cNvSpPr>
          <p:nvPr>
            <p:ph sz="half" idx="2"/>
          </p:nvPr>
        </p:nvSpPr>
        <p:spPr>
          <a:xfrm>
            <a:off x="457091" y="2175219"/>
            <a:ext cx="4040125" cy="3951263"/>
          </a:xfrm>
        </p:spPr>
        <p:txBody>
          <a:bodyPr/>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12" y="1535137"/>
            <a:ext cx="4041800" cy="640080"/>
          </a:xfrm>
        </p:spPr>
        <p:txBody>
          <a:bodyPr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6" name="Content Placeholder 5"/>
          <p:cNvSpPr>
            <a:spLocks noGrp="1"/>
          </p:cNvSpPr>
          <p:nvPr>
            <p:ph sz="quarter" idx="4"/>
          </p:nvPr>
        </p:nvSpPr>
        <p:spPr>
          <a:xfrm>
            <a:off x="4645112" y="2175219"/>
            <a:ext cx="4041800" cy="3951263"/>
          </a:xfrm>
        </p:spPr>
        <p:txBody>
          <a:bodyPr/>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9" y="273441"/>
            <a:ext cx="3008188" cy="1161464"/>
          </a:xfrm>
        </p:spPr>
        <p:txBody>
          <a:bodyPr anchor="b"/>
          <a:lstStyle>
            <a:lvl1pPr algn="l">
              <a:defRPr sz="800" b="1"/>
            </a:lvl1pPr>
          </a:lstStyle>
          <a:p>
            <a:r>
              <a:rPr lang="en-GB" smtClean="0"/>
              <a:t>Click to edit Master title style</a:t>
            </a:r>
            <a:endParaRPr lang="en-US"/>
          </a:p>
        </p:txBody>
      </p:sp>
      <p:sp>
        <p:nvSpPr>
          <p:cNvPr id="3" name="Content Placeholder 2"/>
          <p:cNvSpPr>
            <a:spLocks noGrp="1"/>
          </p:cNvSpPr>
          <p:nvPr>
            <p:ph idx="1"/>
          </p:nvPr>
        </p:nvSpPr>
        <p:spPr>
          <a:xfrm>
            <a:off x="3575224" y="273443"/>
            <a:ext cx="5111688" cy="5853039"/>
          </a:xfrm>
        </p:spPr>
        <p:txBody>
          <a:bodyPr/>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089" y="1434907"/>
            <a:ext cx="3008188" cy="4691575"/>
          </a:xfrm>
        </p:spPr>
        <p:txBody>
          <a:bodyPr/>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79" y="4800600"/>
            <a:ext cx="5486735" cy="567104"/>
          </a:xfrm>
        </p:spPr>
        <p:txBody>
          <a:bodyPr anchor="b"/>
          <a:lstStyle>
            <a:lvl1pPr algn="l">
              <a:defRPr sz="800" b="1"/>
            </a:lvl1pPr>
          </a:lstStyle>
          <a:p>
            <a:r>
              <a:rPr lang="en-GB" smtClean="0"/>
              <a:t>Click to edit Master title style</a:t>
            </a:r>
            <a:endParaRPr lang="en-US"/>
          </a:p>
        </p:txBody>
      </p:sp>
      <p:sp>
        <p:nvSpPr>
          <p:cNvPr id="3" name="Picture Placeholder 2"/>
          <p:cNvSpPr>
            <a:spLocks noGrp="1"/>
          </p:cNvSpPr>
          <p:nvPr>
            <p:ph type="pic" idx="1"/>
          </p:nvPr>
        </p:nvSpPr>
        <p:spPr>
          <a:xfrm>
            <a:off x="1792079" y="612824"/>
            <a:ext cx="5486735" cy="4114800"/>
          </a:xfrm>
        </p:spPr>
        <p:txBody>
          <a:bodyPr/>
          <a:lstStyle>
            <a:lvl1pPr marL="0" indent="0">
              <a:buNone/>
              <a:defRPr sz="1300"/>
            </a:lvl1pPr>
            <a:lvl2pPr marL="190556" indent="0">
              <a:buNone/>
              <a:defRPr sz="1200"/>
            </a:lvl2pPr>
            <a:lvl3pPr marL="381112" indent="0">
              <a:buNone/>
              <a:defRPr sz="1000"/>
            </a:lvl3pPr>
            <a:lvl4pPr marL="571667" indent="0">
              <a:buNone/>
              <a:defRPr sz="800"/>
            </a:lvl4pPr>
            <a:lvl5pPr marL="762224" indent="0">
              <a:buNone/>
              <a:defRPr sz="800"/>
            </a:lvl5pPr>
            <a:lvl6pPr marL="952779" indent="0">
              <a:buNone/>
              <a:defRPr sz="800"/>
            </a:lvl6pPr>
            <a:lvl7pPr marL="1143336" indent="0">
              <a:buNone/>
              <a:defRPr sz="800"/>
            </a:lvl7pPr>
            <a:lvl8pPr marL="1333891" indent="0">
              <a:buNone/>
              <a:defRPr sz="800"/>
            </a:lvl8pPr>
            <a:lvl9pPr marL="1524448" indent="0">
              <a:buNone/>
              <a:defRPr sz="800"/>
            </a:lvl9pPr>
          </a:lstStyle>
          <a:p>
            <a:pPr lvl="0"/>
            <a:endParaRPr lang="en-US" noProof="0" dirty="0">
              <a:sym typeface="Arial" pitchFamily="-107" charset="0"/>
            </a:endParaRPr>
          </a:p>
        </p:txBody>
      </p:sp>
      <p:sp>
        <p:nvSpPr>
          <p:cNvPr id="4" name="Text Placeholder 3"/>
          <p:cNvSpPr>
            <a:spLocks noGrp="1"/>
          </p:cNvSpPr>
          <p:nvPr>
            <p:ph type="body" sz="half" idx="2"/>
          </p:nvPr>
        </p:nvSpPr>
        <p:spPr>
          <a:xfrm>
            <a:off x="1792079" y="5367704"/>
            <a:ext cx="5486735" cy="804496"/>
          </a:xfrm>
        </p:spPr>
        <p:txBody>
          <a:bodyPr/>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35363" y="464234"/>
            <a:ext cx="1227832" cy="6393766"/>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51867" y="464234"/>
            <a:ext cx="3629918" cy="6393766"/>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4" y="2130376"/>
            <a:ext cx="7772177" cy="1470074"/>
          </a:xfrm>
          <a:prstGeom prst="rect">
            <a:avLst/>
          </a:prstGeom>
        </p:spPr>
        <p:txBody>
          <a:bodyPr vert="horz" lIns="38111" tIns="19056" rIns="38111" bIns="19056"/>
          <a:lstStyle/>
          <a:p>
            <a:r>
              <a:rPr lang="en-GB" smtClean="0"/>
              <a:t>Click to edit Master title style</a:t>
            </a:r>
            <a:endParaRPr lang="en-US"/>
          </a:p>
        </p:txBody>
      </p:sp>
      <p:sp>
        <p:nvSpPr>
          <p:cNvPr id="3" name="Subtitle 2"/>
          <p:cNvSpPr>
            <a:spLocks noGrp="1"/>
          </p:cNvSpPr>
          <p:nvPr>
            <p:ph type="subTitle" idx="1"/>
          </p:nvPr>
        </p:nvSpPr>
        <p:spPr>
          <a:xfrm>
            <a:off x="1371823" y="3886202"/>
            <a:ext cx="6400354" cy="1752307"/>
          </a:xfrm>
          <a:prstGeom prst="rect">
            <a:avLst/>
          </a:prstGeom>
        </p:spPr>
        <p:txBody>
          <a:bodyPr vert="horz" lIns="38111" tIns="19056" rIns="38111" bIns="19056"/>
          <a:lstStyle>
            <a:lvl1pPr marL="0" indent="0" algn="ctr">
              <a:buNone/>
              <a:defRPr/>
            </a:lvl1pPr>
            <a:lvl2pPr marL="190556" indent="0" algn="ctr">
              <a:buNone/>
              <a:defRPr/>
            </a:lvl2pPr>
            <a:lvl3pPr marL="381112" indent="0" algn="ctr">
              <a:buNone/>
              <a:defRPr/>
            </a:lvl3pPr>
            <a:lvl4pPr marL="571667" indent="0" algn="ctr">
              <a:buNone/>
              <a:defRPr/>
            </a:lvl4pPr>
            <a:lvl5pPr marL="762224" indent="0" algn="ctr">
              <a:buNone/>
              <a:defRPr/>
            </a:lvl5pPr>
            <a:lvl6pPr marL="952779" indent="0" algn="ctr">
              <a:buNone/>
              <a:defRPr/>
            </a:lvl6pPr>
            <a:lvl7pPr marL="1143336" indent="0" algn="ctr">
              <a:buNone/>
              <a:defRPr/>
            </a:lvl7pPr>
            <a:lvl8pPr marL="1333891" indent="0" algn="ctr">
              <a:buNone/>
              <a:defRPr/>
            </a:lvl8pPr>
            <a:lvl9pPr marL="1524448" indent="0" algn="ctr">
              <a:buNone/>
              <a:defRPr/>
            </a:lvl9pPr>
          </a:lstStyle>
          <a:p>
            <a:r>
              <a:rPr lang="en-GB" smtClean="0"/>
              <a:t>Click to edit Master subtitle style</a:t>
            </a:r>
            <a:endParaRPr lang="en-US"/>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a:prstGeom prst="rect">
            <a:avLst/>
          </a:prstGeom>
        </p:spPr>
        <p:txBody>
          <a:bodyPr vert="horz" lIns="38111" tIns="19056" rIns="38111" bIns="19056"/>
          <a:lstStyle/>
          <a:p>
            <a:r>
              <a:rPr lang="en-GB" smtClean="0"/>
              <a:t>Click to edit Master title style</a:t>
            </a:r>
            <a:endParaRPr lang="en-US"/>
          </a:p>
        </p:txBody>
      </p:sp>
      <p:sp>
        <p:nvSpPr>
          <p:cNvPr id="3" name="Content Placeholder 2"/>
          <p:cNvSpPr>
            <a:spLocks noGrp="1"/>
          </p:cNvSpPr>
          <p:nvPr>
            <p:ph idx="1"/>
          </p:nvPr>
        </p:nvSpPr>
        <p:spPr>
          <a:xfrm>
            <a:off x="457091" y="1600200"/>
            <a:ext cx="8229823" cy="4526280"/>
          </a:xfrm>
          <a:prstGeom prst="rect">
            <a:avLst/>
          </a:prstGeom>
        </p:spPr>
        <p:txBody>
          <a:bodyPr vert="horz"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9" y="273441"/>
            <a:ext cx="3008188" cy="1161464"/>
          </a:xfrm>
        </p:spPr>
        <p:txBody>
          <a:bodyPr anchor="b"/>
          <a:lstStyle>
            <a:lvl1pPr algn="l">
              <a:defRPr sz="800" b="1"/>
            </a:lvl1pPr>
          </a:lstStyle>
          <a:p>
            <a:r>
              <a:rPr lang="en-GB" smtClean="0"/>
              <a:t>Click to edit Master title style</a:t>
            </a:r>
            <a:endParaRPr lang="en-US"/>
          </a:p>
        </p:txBody>
      </p:sp>
      <p:sp>
        <p:nvSpPr>
          <p:cNvPr id="3" name="Content Placeholder 2"/>
          <p:cNvSpPr>
            <a:spLocks noGrp="1"/>
          </p:cNvSpPr>
          <p:nvPr>
            <p:ph idx="1"/>
          </p:nvPr>
        </p:nvSpPr>
        <p:spPr>
          <a:xfrm>
            <a:off x="3575224" y="273443"/>
            <a:ext cx="5111688" cy="5853039"/>
          </a:xfrm>
          <a:prstGeom prst="rect">
            <a:avLst/>
          </a:prstGeom>
        </p:spPr>
        <p:txBody>
          <a:bodyPr vert="horz" lIns="38111" tIns="19056" rIns="38111" bIns="19056"/>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089" y="1434907"/>
            <a:ext cx="3008188" cy="4691575"/>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1" y="4406704"/>
            <a:ext cx="7772735" cy="1361929"/>
          </a:xfrm>
          <a:prstGeom prst="rect">
            <a:avLst/>
          </a:prstGeom>
        </p:spPr>
        <p:txBody>
          <a:bodyPr vert="horz" lIns="38111" tIns="19056" rIns="38111" bIns="19056" anchor="t"/>
          <a:lstStyle>
            <a:lvl1pPr algn="l">
              <a:defRPr sz="1700" b="1" cap="all"/>
            </a:lvl1pPr>
          </a:lstStyle>
          <a:p>
            <a:r>
              <a:rPr lang="en-GB" smtClean="0"/>
              <a:t>Click to edit Master title style</a:t>
            </a:r>
            <a:endParaRPr lang="en-US"/>
          </a:p>
        </p:txBody>
      </p:sp>
      <p:sp>
        <p:nvSpPr>
          <p:cNvPr id="3" name="Text Placeholder 2"/>
          <p:cNvSpPr>
            <a:spLocks noGrp="1"/>
          </p:cNvSpPr>
          <p:nvPr>
            <p:ph type="body" idx="1"/>
          </p:nvPr>
        </p:nvSpPr>
        <p:spPr>
          <a:xfrm>
            <a:off x="722191" y="2906737"/>
            <a:ext cx="7772735" cy="1499968"/>
          </a:xfrm>
          <a:prstGeom prst="rect">
            <a:avLst/>
          </a:prstGeom>
        </p:spPr>
        <p:txBody>
          <a:bodyPr vert="horz" lIns="38111" tIns="19056" rIns="38111" bIns="19056" anchor="b"/>
          <a:lstStyle>
            <a:lvl1pPr marL="0" indent="0">
              <a:buNone/>
              <a:defRPr sz="800"/>
            </a:lvl1pPr>
            <a:lvl2pPr marL="190556" indent="0">
              <a:buNone/>
              <a:defRPr sz="800"/>
            </a:lvl2pPr>
            <a:lvl3pPr marL="381112" indent="0">
              <a:buNone/>
              <a:defRPr sz="700"/>
            </a:lvl3pPr>
            <a:lvl4pPr marL="571667" indent="0">
              <a:buNone/>
              <a:defRPr sz="600"/>
            </a:lvl4pPr>
            <a:lvl5pPr marL="762224" indent="0">
              <a:buNone/>
              <a:defRPr sz="600"/>
            </a:lvl5pPr>
            <a:lvl6pPr marL="952779" indent="0">
              <a:buNone/>
              <a:defRPr sz="600"/>
            </a:lvl6pPr>
            <a:lvl7pPr marL="1143336" indent="0">
              <a:buNone/>
              <a:defRPr sz="600"/>
            </a:lvl7pPr>
            <a:lvl8pPr marL="1333891" indent="0">
              <a:buNone/>
              <a:defRPr sz="600"/>
            </a:lvl8pPr>
            <a:lvl9pPr marL="1524448" indent="0">
              <a:buNone/>
              <a:defRPr sz="600"/>
            </a:lvl9pPr>
          </a:lstStyle>
          <a:p>
            <a:pPr lvl="0"/>
            <a:r>
              <a:rPr lang="en-GB" smtClean="0"/>
              <a:t>Click to edit Master text styles</a:t>
            </a:r>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a:prstGeom prst="rect">
            <a:avLst/>
          </a:prstGeom>
        </p:spPr>
        <p:txBody>
          <a:bodyPr vert="horz" lIns="38111" tIns="19056" rIns="38111" bIns="19056"/>
          <a:lstStyle/>
          <a:p>
            <a:r>
              <a:rPr lang="en-GB" smtClean="0"/>
              <a:t>Click to edit Master title style</a:t>
            </a:r>
            <a:endParaRPr lang="en-US"/>
          </a:p>
        </p:txBody>
      </p:sp>
      <p:sp>
        <p:nvSpPr>
          <p:cNvPr id="3" name="Content Placeholder 2"/>
          <p:cNvSpPr>
            <a:spLocks noGrp="1"/>
          </p:cNvSpPr>
          <p:nvPr>
            <p:ph sz="half" idx="1"/>
          </p:nvPr>
        </p:nvSpPr>
        <p:spPr>
          <a:xfrm>
            <a:off x="457089" y="1600200"/>
            <a:ext cx="4088122"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8791" y="1600200"/>
            <a:ext cx="4088123"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a:prstGeom prst="rect">
            <a:avLst/>
          </a:prstGeom>
        </p:spPr>
        <p:txBody>
          <a:bodyPr vert="horz" lIns="38111" tIns="19056" rIns="38111" bIns="19056"/>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091" y="1535137"/>
            <a:ext cx="4040125"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4" name="Content Placeholder 3"/>
          <p:cNvSpPr>
            <a:spLocks noGrp="1"/>
          </p:cNvSpPr>
          <p:nvPr>
            <p:ph sz="half" idx="2"/>
          </p:nvPr>
        </p:nvSpPr>
        <p:spPr>
          <a:xfrm>
            <a:off x="457091" y="2175219"/>
            <a:ext cx="4040125"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12" y="1535137"/>
            <a:ext cx="4041800"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6" name="Content Placeholder 5"/>
          <p:cNvSpPr>
            <a:spLocks noGrp="1"/>
          </p:cNvSpPr>
          <p:nvPr>
            <p:ph sz="quarter" idx="4"/>
          </p:nvPr>
        </p:nvSpPr>
        <p:spPr>
          <a:xfrm>
            <a:off x="4645112" y="2175219"/>
            <a:ext cx="4041800"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a:prstGeom prst="rect">
            <a:avLst/>
          </a:prstGeom>
        </p:spPr>
        <p:txBody>
          <a:bodyPr vert="horz" lIns="38111" tIns="19056" rIns="38111" bIns="19056"/>
          <a:lstStyle/>
          <a:p>
            <a:r>
              <a:rPr lang="en-GB" smtClean="0"/>
              <a:t>Click to edit Master title style</a:t>
            </a:r>
            <a:endParaRPr lang="en-US"/>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9" y="273441"/>
            <a:ext cx="3008188" cy="1161464"/>
          </a:xfrm>
          <a:prstGeom prst="rect">
            <a:avLst/>
          </a:prstGeom>
        </p:spPr>
        <p:txBody>
          <a:bodyPr vert="horz" lIns="38111" tIns="19056" rIns="38111" bIns="19056" anchor="b"/>
          <a:lstStyle>
            <a:lvl1pPr algn="l">
              <a:defRPr sz="800" b="1"/>
            </a:lvl1pPr>
          </a:lstStyle>
          <a:p>
            <a:r>
              <a:rPr lang="en-GB" smtClean="0"/>
              <a:t>Click to edit Master title style</a:t>
            </a:r>
            <a:endParaRPr lang="en-US"/>
          </a:p>
        </p:txBody>
      </p:sp>
      <p:sp>
        <p:nvSpPr>
          <p:cNvPr id="3" name="Content Placeholder 2"/>
          <p:cNvSpPr>
            <a:spLocks noGrp="1"/>
          </p:cNvSpPr>
          <p:nvPr>
            <p:ph idx="1"/>
          </p:nvPr>
        </p:nvSpPr>
        <p:spPr>
          <a:xfrm>
            <a:off x="3575224" y="273443"/>
            <a:ext cx="5111688" cy="5853039"/>
          </a:xfrm>
          <a:prstGeom prst="rect">
            <a:avLst/>
          </a:prstGeom>
        </p:spPr>
        <p:txBody>
          <a:bodyPr vert="horz" lIns="38111" tIns="19056" rIns="38111" bIns="19056"/>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089" y="1434907"/>
            <a:ext cx="3008188" cy="4691575"/>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79" y="4800600"/>
            <a:ext cx="5486735" cy="567104"/>
          </a:xfrm>
          <a:prstGeom prst="rect">
            <a:avLst/>
          </a:prstGeom>
        </p:spPr>
        <p:txBody>
          <a:bodyPr vert="horz" lIns="38111" tIns="19056" rIns="38111" bIns="19056" anchor="b"/>
          <a:lstStyle>
            <a:lvl1pPr algn="l">
              <a:defRPr sz="800" b="1"/>
            </a:lvl1pPr>
          </a:lstStyle>
          <a:p>
            <a:r>
              <a:rPr lang="en-GB" smtClean="0"/>
              <a:t>Click to edit Master title style</a:t>
            </a:r>
            <a:endParaRPr lang="en-US"/>
          </a:p>
        </p:txBody>
      </p:sp>
      <p:sp>
        <p:nvSpPr>
          <p:cNvPr id="3" name="Picture Placeholder 2"/>
          <p:cNvSpPr>
            <a:spLocks noGrp="1"/>
          </p:cNvSpPr>
          <p:nvPr>
            <p:ph type="pic" idx="1"/>
          </p:nvPr>
        </p:nvSpPr>
        <p:spPr>
          <a:xfrm>
            <a:off x="1792079" y="612824"/>
            <a:ext cx="5486735" cy="4114800"/>
          </a:xfrm>
          <a:prstGeom prst="rect">
            <a:avLst/>
          </a:prstGeom>
        </p:spPr>
        <p:txBody>
          <a:bodyPr vert="horz" lIns="38111" tIns="19056" rIns="38111" bIns="19056"/>
          <a:lstStyle>
            <a:lvl1pPr marL="0" indent="0">
              <a:buNone/>
              <a:defRPr sz="1300"/>
            </a:lvl1pPr>
            <a:lvl2pPr marL="190556" indent="0">
              <a:buNone/>
              <a:defRPr sz="1200"/>
            </a:lvl2pPr>
            <a:lvl3pPr marL="381112" indent="0">
              <a:buNone/>
              <a:defRPr sz="1000"/>
            </a:lvl3pPr>
            <a:lvl4pPr marL="571667" indent="0">
              <a:buNone/>
              <a:defRPr sz="800"/>
            </a:lvl4pPr>
            <a:lvl5pPr marL="762224" indent="0">
              <a:buNone/>
              <a:defRPr sz="800"/>
            </a:lvl5pPr>
            <a:lvl6pPr marL="952779" indent="0">
              <a:buNone/>
              <a:defRPr sz="800"/>
            </a:lvl6pPr>
            <a:lvl7pPr marL="1143336" indent="0">
              <a:buNone/>
              <a:defRPr sz="800"/>
            </a:lvl7pPr>
            <a:lvl8pPr marL="1333891" indent="0">
              <a:buNone/>
              <a:defRPr sz="800"/>
            </a:lvl8pPr>
            <a:lvl9pPr marL="1524448" indent="0">
              <a:buNone/>
              <a:defRPr sz="800"/>
            </a:lvl9pPr>
          </a:lstStyle>
          <a:p>
            <a:pPr lvl="0"/>
            <a:endParaRPr lang="en-US" noProof="0" dirty="0">
              <a:sym typeface="Arial" pitchFamily="-107" charset="0"/>
            </a:endParaRPr>
          </a:p>
        </p:txBody>
      </p:sp>
      <p:sp>
        <p:nvSpPr>
          <p:cNvPr id="4" name="Text Placeholder 3"/>
          <p:cNvSpPr>
            <a:spLocks noGrp="1"/>
          </p:cNvSpPr>
          <p:nvPr>
            <p:ph type="body" sz="half" idx="2"/>
          </p:nvPr>
        </p:nvSpPr>
        <p:spPr>
          <a:xfrm>
            <a:off x="1792079" y="5367704"/>
            <a:ext cx="5486735" cy="804496"/>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a:prstGeom prst="rect">
            <a:avLst/>
          </a:prstGeom>
        </p:spPr>
        <p:txBody>
          <a:bodyPr vert="horz" lIns="38111" tIns="19056" rIns="38111" bIns="19056"/>
          <a:lstStyle/>
          <a:p>
            <a:r>
              <a:rPr lang="en-GB" smtClean="0"/>
              <a:t>Click to edit Master title style</a:t>
            </a:r>
            <a:endParaRPr lang="en-US"/>
          </a:p>
        </p:txBody>
      </p:sp>
      <p:sp>
        <p:nvSpPr>
          <p:cNvPr id="3" name="Vertical Text Placeholder 2"/>
          <p:cNvSpPr>
            <a:spLocks noGrp="1"/>
          </p:cNvSpPr>
          <p:nvPr>
            <p:ph type="body" orient="vert" idx="1"/>
          </p:nvPr>
        </p:nvSpPr>
        <p:spPr>
          <a:xfrm>
            <a:off x="457091" y="1600200"/>
            <a:ext cx="8229823" cy="4526280"/>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35" y="274320"/>
            <a:ext cx="2057177" cy="5852160"/>
          </a:xfrm>
          <a:prstGeom prst="rect">
            <a:avLst/>
          </a:prstGeom>
        </p:spPr>
        <p:txBody>
          <a:bodyPr vert="eaVert" lIns="38111" tIns="19056" rIns="38111" bIns="19056"/>
          <a:lstStyle/>
          <a:p>
            <a:r>
              <a:rPr lang="en-GB" smtClean="0"/>
              <a:t>Click to edit Master title style</a:t>
            </a:r>
            <a:endParaRPr lang="en-US"/>
          </a:p>
        </p:txBody>
      </p:sp>
      <p:sp>
        <p:nvSpPr>
          <p:cNvPr id="3" name="Vertical Text Placeholder 2"/>
          <p:cNvSpPr>
            <a:spLocks noGrp="1"/>
          </p:cNvSpPr>
          <p:nvPr>
            <p:ph type="body" orient="vert" idx="1"/>
          </p:nvPr>
        </p:nvSpPr>
        <p:spPr>
          <a:xfrm>
            <a:off x="457089" y="274320"/>
            <a:ext cx="6119068" cy="5852160"/>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4" y="2130376"/>
            <a:ext cx="7772177" cy="1470074"/>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823" y="3886202"/>
            <a:ext cx="6400354" cy="1752307"/>
          </a:xfrm>
        </p:spPr>
        <p:txBody>
          <a:bodyPr/>
          <a:lstStyle>
            <a:lvl1pPr marL="0" indent="0" algn="ctr">
              <a:buNone/>
              <a:defRPr/>
            </a:lvl1pPr>
            <a:lvl2pPr marL="190556" indent="0" algn="ctr">
              <a:buNone/>
              <a:defRPr/>
            </a:lvl2pPr>
            <a:lvl3pPr marL="381112" indent="0" algn="ctr">
              <a:buNone/>
              <a:defRPr/>
            </a:lvl3pPr>
            <a:lvl4pPr marL="571667" indent="0" algn="ctr">
              <a:buNone/>
              <a:defRPr/>
            </a:lvl4pPr>
            <a:lvl5pPr marL="762224" indent="0" algn="ctr">
              <a:buNone/>
              <a:defRPr/>
            </a:lvl5pPr>
            <a:lvl6pPr marL="952779" indent="0" algn="ctr">
              <a:buNone/>
              <a:defRPr/>
            </a:lvl6pPr>
            <a:lvl7pPr marL="1143336" indent="0" algn="ctr">
              <a:buNone/>
              <a:defRPr/>
            </a:lvl7pPr>
            <a:lvl8pPr marL="1333891" indent="0" algn="ctr">
              <a:buNone/>
              <a:defRPr/>
            </a:lvl8pPr>
            <a:lvl9pPr marL="1524448" indent="0" algn="ctr">
              <a:buNone/>
              <a:defRPr/>
            </a:lvl9pPr>
          </a:lstStyle>
          <a:p>
            <a:r>
              <a:rPr lang="en-GB" smtClean="0"/>
              <a:t>Click to edit Master subtitle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a:prstGeom prst="rect">
            <a:avLst/>
          </a:prstGeom>
        </p:spPr>
        <p:txBody>
          <a:bodyPr vert="horz" lIns="38111" tIns="19056" rIns="38111" bIns="19056"/>
          <a:lstStyle/>
          <a:p>
            <a:r>
              <a:rPr lang="en-GB" smtClean="0"/>
              <a:t>Click to edit Master title style</a:t>
            </a:r>
            <a:endParaRPr lang="en-US"/>
          </a:p>
        </p:txBody>
      </p:sp>
      <p:sp>
        <p:nvSpPr>
          <p:cNvPr id="3" name="Content Placeholder 2"/>
          <p:cNvSpPr>
            <a:spLocks noGrp="1"/>
          </p:cNvSpPr>
          <p:nvPr>
            <p:ph idx="1"/>
          </p:nvPr>
        </p:nvSpPr>
        <p:spPr>
          <a:xfrm>
            <a:off x="457091" y="1600200"/>
            <a:ext cx="8229823" cy="4526280"/>
          </a:xfrm>
          <a:prstGeom prst="rect">
            <a:avLst/>
          </a:prstGeom>
        </p:spPr>
        <p:txBody>
          <a:bodyPr vert="horz"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79" y="4800600"/>
            <a:ext cx="5486735" cy="567104"/>
          </a:xfrm>
        </p:spPr>
        <p:txBody>
          <a:bodyPr anchor="b"/>
          <a:lstStyle>
            <a:lvl1pPr algn="l">
              <a:defRPr sz="800" b="1"/>
            </a:lvl1pPr>
          </a:lstStyle>
          <a:p>
            <a:r>
              <a:rPr lang="en-GB" smtClean="0"/>
              <a:t>Click to edit Master title style</a:t>
            </a:r>
            <a:endParaRPr lang="en-US"/>
          </a:p>
        </p:txBody>
      </p:sp>
      <p:sp>
        <p:nvSpPr>
          <p:cNvPr id="3" name="Picture Placeholder 2"/>
          <p:cNvSpPr>
            <a:spLocks noGrp="1"/>
          </p:cNvSpPr>
          <p:nvPr>
            <p:ph type="pic" idx="1"/>
          </p:nvPr>
        </p:nvSpPr>
        <p:spPr>
          <a:xfrm>
            <a:off x="1792079" y="612824"/>
            <a:ext cx="5486735" cy="4114800"/>
          </a:xfrm>
          <a:prstGeom prst="rect">
            <a:avLst/>
          </a:prstGeom>
        </p:spPr>
        <p:txBody>
          <a:bodyPr vert="horz" lIns="38111" tIns="19056" rIns="38111" bIns="19056"/>
          <a:lstStyle>
            <a:lvl1pPr marL="0" indent="0">
              <a:buNone/>
              <a:defRPr sz="1300"/>
            </a:lvl1pPr>
            <a:lvl2pPr marL="190556" indent="0">
              <a:buNone/>
              <a:defRPr sz="1200"/>
            </a:lvl2pPr>
            <a:lvl3pPr marL="381112" indent="0">
              <a:buNone/>
              <a:defRPr sz="1000"/>
            </a:lvl3pPr>
            <a:lvl4pPr marL="571667" indent="0">
              <a:buNone/>
              <a:defRPr sz="800"/>
            </a:lvl4pPr>
            <a:lvl5pPr marL="762224" indent="0">
              <a:buNone/>
              <a:defRPr sz="800"/>
            </a:lvl5pPr>
            <a:lvl6pPr marL="952779" indent="0">
              <a:buNone/>
              <a:defRPr sz="800"/>
            </a:lvl6pPr>
            <a:lvl7pPr marL="1143336" indent="0">
              <a:buNone/>
              <a:defRPr sz="800"/>
            </a:lvl7pPr>
            <a:lvl8pPr marL="1333891" indent="0">
              <a:buNone/>
              <a:defRPr sz="800"/>
            </a:lvl8pPr>
            <a:lvl9pPr marL="1524448" indent="0">
              <a:buNone/>
              <a:defRPr sz="800"/>
            </a:lvl9pPr>
          </a:lstStyle>
          <a:p>
            <a:pPr lvl="0"/>
            <a:endParaRPr lang="en-US" noProof="0" dirty="0">
              <a:sym typeface="Arial" pitchFamily="-107" charset="0"/>
            </a:endParaRPr>
          </a:p>
        </p:txBody>
      </p:sp>
      <p:sp>
        <p:nvSpPr>
          <p:cNvPr id="4" name="Text Placeholder 3"/>
          <p:cNvSpPr>
            <a:spLocks noGrp="1"/>
          </p:cNvSpPr>
          <p:nvPr>
            <p:ph type="body" sz="half" idx="2"/>
          </p:nvPr>
        </p:nvSpPr>
        <p:spPr>
          <a:xfrm>
            <a:off x="1792079" y="5367704"/>
            <a:ext cx="5486735" cy="804496"/>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1" y="4406704"/>
            <a:ext cx="7772735" cy="1361929"/>
          </a:xfrm>
        </p:spPr>
        <p:txBody>
          <a:bodyPr/>
          <a:lstStyle>
            <a:lvl1pPr algn="l">
              <a:defRPr sz="1700" b="1" cap="all"/>
            </a:lvl1pPr>
          </a:lstStyle>
          <a:p>
            <a:r>
              <a:rPr lang="en-GB" smtClean="0"/>
              <a:t>Click to edit Master title style</a:t>
            </a:r>
            <a:endParaRPr lang="en-US"/>
          </a:p>
        </p:txBody>
      </p:sp>
      <p:sp>
        <p:nvSpPr>
          <p:cNvPr id="3" name="Text Placeholder 2"/>
          <p:cNvSpPr>
            <a:spLocks noGrp="1"/>
          </p:cNvSpPr>
          <p:nvPr>
            <p:ph type="body" idx="1"/>
          </p:nvPr>
        </p:nvSpPr>
        <p:spPr>
          <a:xfrm>
            <a:off x="722191" y="2906737"/>
            <a:ext cx="7772735" cy="1499968"/>
          </a:xfrm>
        </p:spPr>
        <p:txBody>
          <a:bodyPr anchor="b"/>
          <a:lstStyle>
            <a:lvl1pPr marL="0" indent="0">
              <a:buNone/>
              <a:defRPr sz="800"/>
            </a:lvl1pPr>
            <a:lvl2pPr marL="190556" indent="0">
              <a:buNone/>
              <a:defRPr sz="800"/>
            </a:lvl2pPr>
            <a:lvl3pPr marL="381112" indent="0">
              <a:buNone/>
              <a:defRPr sz="700"/>
            </a:lvl3pPr>
            <a:lvl4pPr marL="571667" indent="0">
              <a:buNone/>
              <a:defRPr sz="600"/>
            </a:lvl4pPr>
            <a:lvl5pPr marL="762224" indent="0">
              <a:buNone/>
              <a:defRPr sz="600"/>
            </a:lvl5pPr>
            <a:lvl6pPr marL="952779" indent="0">
              <a:buNone/>
              <a:defRPr sz="600"/>
            </a:lvl6pPr>
            <a:lvl7pPr marL="1143336" indent="0">
              <a:buNone/>
              <a:defRPr sz="600"/>
            </a:lvl7pPr>
            <a:lvl8pPr marL="1333891" indent="0">
              <a:buNone/>
              <a:defRPr sz="600"/>
            </a:lvl8pPr>
            <a:lvl9pPr marL="1524448" indent="0">
              <a:buNone/>
              <a:defRPr sz="600"/>
            </a:lvl9pPr>
          </a:lstStyle>
          <a:p>
            <a:pPr lvl="0"/>
            <a:r>
              <a:rPr lang="en-GB" smtClean="0"/>
              <a:t>Click to edit Master text styles</a:t>
            </a:r>
          </a:p>
        </p:txBody>
      </p:sp>
    </p:spTree>
  </p:cSld>
  <p:clrMapOvr>
    <a:masterClrMapping/>
  </p:clrMapOvr>
  <p:transition/>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51869" y="1505245"/>
            <a:ext cx="2428875" cy="5352757"/>
          </a:xfrm>
        </p:spPr>
        <p:txBody>
          <a:bodyPr/>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3134321" y="1505245"/>
            <a:ext cx="2428875" cy="5352757"/>
          </a:xfrm>
        </p:spPr>
        <p:txBody>
          <a:bodyPr/>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091" y="1535137"/>
            <a:ext cx="4040125" cy="640080"/>
          </a:xfrm>
        </p:spPr>
        <p:txBody>
          <a:bodyPr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4" name="Content Placeholder 3"/>
          <p:cNvSpPr>
            <a:spLocks noGrp="1"/>
          </p:cNvSpPr>
          <p:nvPr>
            <p:ph sz="half" idx="2"/>
          </p:nvPr>
        </p:nvSpPr>
        <p:spPr>
          <a:xfrm>
            <a:off x="457091" y="2175219"/>
            <a:ext cx="4040125" cy="3951263"/>
          </a:xfrm>
        </p:spPr>
        <p:txBody>
          <a:bodyPr/>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12" y="1535137"/>
            <a:ext cx="4041800" cy="640080"/>
          </a:xfrm>
        </p:spPr>
        <p:txBody>
          <a:bodyPr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6" name="Content Placeholder 5"/>
          <p:cNvSpPr>
            <a:spLocks noGrp="1"/>
          </p:cNvSpPr>
          <p:nvPr>
            <p:ph sz="quarter" idx="4"/>
          </p:nvPr>
        </p:nvSpPr>
        <p:spPr>
          <a:xfrm>
            <a:off x="4645112" y="2175219"/>
            <a:ext cx="4041800" cy="3951263"/>
          </a:xfrm>
        </p:spPr>
        <p:txBody>
          <a:bodyPr/>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9" y="273441"/>
            <a:ext cx="3008188" cy="1161464"/>
          </a:xfrm>
        </p:spPr>
        <p:txBody>
          <a:bodyPr anchor="b"/>
          <a:lstStyle>
            <a:lvl1pPr algn="l">
              <a:defRPr sz="800" b="1"/>
            </a:lvl1pPr>
          </a:lstStyle>
          <a:p>
            <a:r>
              <a:rPr lang="en-GB" smtClean="0"/>
              <a:t>Click to edit Master title style</a:t>
            </a:r>
            <a:endParaRPr lang="en-US"/>
          </a:p>
        </p:txBody>
      </p:sp>
      <p:sp>
        <p:nvSpPr>
          <p:cNvPr id="3" name="Content Placeholder 2"/>
          <p:cNvSpPr>
            <a:spLocks noGrp="1"/>
          </p:cNvSpPr>
          <p:nvPr>
            <p:ph idx="1"/>
          </p:nvPr>
        </p:nvSpPr>
        <p:spPr>
          <a:xfrm>
            <a:off x="3575224" y="273443"/>
            <a:ext cx="5111688" cy="5853039"/>
          </a:xfrm>
        </p:spPr>
        <p:txBody>
          <a:bodyPr/>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089" y="1434907"/>
            <a:ext cx="3008188" cy="4691575"/>
          </a:xfrm>
        </p:spPr>
        <p:txBody>
          <a:bodyPr/>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79" y="4800600"/>
            <a:ext cx="5486735" cy="567104"/>
          </a:xfrm>
        </p:spPr>
        <p:txBody>
          <a:bodyPr anchor="b"/>
          <a:lstStyle>
            <a:lvl1pPr algn="l">
              <a:defRPr sz="800" b="1"/>
            </a:lvl1pPr>
          </a:lstStyle>
          <a:p>
            <a:r>
              <a:rPr lang="en-GB" smtClean="0"/>
              <a:t>Click to edit Master title style</a:t>
            </a:r>
            <a:endParaRPr lang="en-US"/>
          </a:p>
        </p:txBody>
      </p:sp>
      <p:sp>
        <p:nvSpPr>
          <p:cNvPr id="3" name="Picture Placeholder 2"/>
          <p:cNvSpPr>
            <a:spLocks noGrp="1"/>
          </p:cNvSpPr>
          <p:nvPr>
            <p:ph type="pic" idx="1"/>
          </p:nvPr>
        </p:nvSpPr>
        <p:spPr>
          <a:xfrm>
            <a:off x="1792079" y="612824"/>
            <a:ext cx="5486735" cy="4114800"/>
          </a:xfrm>
        </p:spPr>
        <p:txBody>
          <a:bodyPr/>
          <a:lstStyle>
            <a:lvl1pPr marL="0" indent="0">
              <a:buNone/>
              <a:defRPr sz="1300"/>
            </a:lvl1pPr>
            <a:lvl2pPr marL="190556" indent="0">
              <a:buNone/>
              <a:defRPr sz="1200"/>
            </a:lvl2pPr>
            <a:lvl3pPr marL="381112" indent="0">
              <a:buNone/>
              <a:defRPr sz="1000"/>
            </a:lvl3pPr>
            <a:lvl4pPr marL="571667" indent="0">
              <a:buNone/>
              <a:defRPr sz="800"/>
            </a:lvl4pPr>
            <a:lvl5pPr marL="762224" indent="0">
              <a:buNone/>
              <a:defRPr sz="800"/>
            </a:lvl5pPr>
            <a:lvl6pPr marL="952779" indent="0">
              <a:buNone/>
              <a:defRPr sz="800"/>
            </a:lvl6pPr>
            <a:lvl7pPr marL="1143336" indent="0">
              <a:buNone/>
              <a:defRPr sz="800"/>
            </a:lvl7pPr>
            <a:lvl8pPr marL="1333891" indent="0">
              <a:buNone/>
              <a:defRPr sz="800"/>
            </a:lvl8pPr>
            <a:lvl9pPr marL="1524448" indent="0">
              <a:buNone/>
              <a:defRPr sz="800"/>
            </a:lvl9pPr>
          </a:lstStyle>
          <a:p>
            <a:pPr lvl="0"/>
            <a:endParaRPr lang="en-US" noProof="0" dirty="0">
              <a:sym typeface="Arial" pitchFamily="-107" charset="0"/>
            </a:endParaRPr>
          </a:p>
        </p:txBody>
      </p:sp>
      <p:sp>
        <p:nvSpPr>
          <p:cNvPr id="4" name="Text Placeholder 3"/>
          <p:cNvSpPr>
            <a:spLocks noGrp="1"/>
          </p:cNvSpPr>
          <p:nvPr>
            <p:ph type="body" sz="half" idx="2"/>
          </p:nvPr>
        </p:nvSpPr>
        <p:spPr>
          <a:xfrm>
            <a:off x="1792079" y="5367704"/>
            <a:ext cx="5486735" cy="804496"/>
          </a:xfrm>
        </p:spPr>
        <p:txBody>
          <a:bodyPr/>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35363" y="464234"/>
            <a:ext cx="1227832" cy="6393766"/>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51867" y="464234"/>
            <a:ext cx="3629918" cy="6393766"/>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091" y="1600200"/>
            <a:ext cx="8229823" cy="4526280"/>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4" y="2130376"/>
            <a:ext cx="7772177" cy="1470074"/>
          </a:xfrm>
          <a:prstGeom prst="rect">
            <a:avLst/>
          </a:prstGeom>
        </p:spPr>
        <p:txBody>
          <a:bodyPr vert="horz" lIns="38111" tIns="19056" rIns="38111" bIns="19056"/>
          <a:lstStyle/>
          <a:p>
            <a:r>
              <a:rPr lang="en-GB" smtClean="0"/>
              <a:t>Click to edit Master title style</a:t>
            </a:r>
            <a:endParaRPr lang="en-US"/>
          </a:p>
        </p:txBody>
      </p:sp>
      <p:sp>
        <p:nvSpPr>
          <p:cNvPr id="3" name="Subtitle 2"/>
          <p:cNvSpPr>
            <a:spLocks noGrp="1"/>
          </p:cNvSpPr>
          <p:nvPr>
            <p:ph type="subTitle" idx="1"/>
          </p:nvPr>
        </p:nvSpPr>
        <p:spPr>
          <a:xfrm>
            <a:off x="1371823" y="3886202"/>
            <a:ext cx="6400354" cy="1752307"/>
          </a:xfrm>
          <a:prstGeom prst="rect">
            <a:avLst/>
          </a:prstGeom>
        </p:spPr>
        <p:txBody>
          <a:bodyPr vert="horz" lIns="38111" tIns="19056" rIns="38111" bIns="19056"/>
          <a:lstStyle>
            <a:lvl1pPr marL="0" indent="0" algn="ctr">
              <a:buNone/>
              <a:defRPr/>
            </a:lvl1pPr>
            <a:lvl2pPr marL="190556" indent="0" algn="ctr">
              <a:buNone/>
              <a:defRPr/>
            </a:lvl2pPr>
            <a:lvl3pPr marL="381112" indent="0" algn="ctr">
              <a:buNone/>
              <a:defRPr/>
            </a:lvl3pPr>
            <a:lvl4pPr marL="571667" indent="0" algn="ctr">
              <a:buNone/>
              <a:defRPr/>
            </a:lvl4pPr>
            <a:lvl5pPr marL="762224" indent="0" algn="ctr">
              <a:buNone/>
              <a:defRPr/>
            </a:lvl5pPr>
            <a:lvl6pPr marL="952779" indent="0" algn="ctr">
              <a:buNone/>
              <a:defRPr/>
            </a:lvl6pPr>
            <a:lvl7pPr marL="1143336" indent="0" algn="ctr">
              <a:buNone/>
              <a:defRPr/>
            </a:lvl7pPr>
            <a:lvl8pPr marL="1333891" indent="0" algn="ctr">
              <a:buNone/>
              <a:defRPr/>
            </a:lvl8pPr>
            <a:lvl9pPr marL="1524448" indent="0" algn="ctr">
              <a:buNone/>
              <a:defRPr/>
            </a:lvl9pPr>
          </a:lstStyle>
          <a:p>
            <a:r>
              <a:rPr lang="en-GB" smtClean="0"/>
              <a:t>Click to edit Master subtitle style</a:t>
            </a:r>
            <a:endParaRPr lang="en-US"/>
          </a:p>
        </p:txBody>
      </p:sp>
    </p:spTree>
  </p:cSld>
  <p:clrMapOvr>
    <a:masterClrMapping/>
  </p:clrMapOvr>
  <p:transition/>
</p:sldLayout>
</file>

<file path=ppt/slideLayouts/slideLayout2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a:prstGeom prst="rect">
            <a:avLst/>
          </a:prstGeom>
        </p:spPr>
        <p:txBody>
          <a:bodyPr vert="horz" lIns="38111" tIns="19056" rIns="38111" bIns="19056"/>
          <a:lstStyle/>
          <a:p>
            <a:r>
              <a:rPr lang="en-GB" smtClean="0"/>
              <a:t>Click to edit Master title style</a:t>
            </a:r>
            <a:endParaRPr lang="en-US"/>
          </a:p>
        </p:txBody>
      </p:sp>
      <p:sp>
        <p:nvSpPr>
          <p:cNvPr id="3" name="Content Placeholder 2"/>
          <p:cNvSpPr>
            <a:spLocks noGrp="1"/>
          </p:cNvSpPr>
          <p:nvPr>
            <p:ph idx="1"/>
          </p:nvPr>
        </p:nvSpPr>
        <p:spPr>
          <a:xfrm>
            <a:off x="457091" y="1600200"/>
            <a:ext cx="8229823" cy="4526280"/>
          </a:xfrm>
          <a:prstGeom prst="rect">
            <a:avLst/>
          </a:prstGeom>
        </p:spPr>
        <p:txBody>
          <a:bodyPr vert="horz"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1" y="4406704"/>
            <a:ext cx="7772735" cy="1361929"/>
          </a:xfrm>
          <a:prstGeom prst="rect">
            <a:avLst/>
          </a:prstGeom>
        </p:spPr>
        <p:txBody>
          <a:bodyPr vert="horz" lIns="38111" tIns="19056" rIns="38111" bIns="19056" anchor="t"/>
          <a:lstStyle>
            <a:lvl1pPr algn="l">
              <a:defRPr sz="1700" b="1" cap="all"/>
            </a:lvl1pPr>
          </a:lstStyle>
          <a:p>
            <a:r>
              <a:rPr lang="en-GB" smtClean="0"/>
              <a:t>Click to edit Master title style</a:t>
            </a:r>
            <a:endParaRPr lang="en-US"/>
          </a:p>
        </p:txBody>
      </p:sp>
      <p:sp>
        <p:nvSpPr>
          <p:cNvPr id="3" name="Text Placeholder 2"/>
          <p:cNvSpPr>
            <a:spLocks noGrp="1"/>
          </p:cNvSpPr>
          <p:nvPr>
            <p:ph type="body" idx="1"/>
          </p:nvPr>
        </p:nvSpPr>
        <p:spPr>
          <a:xfrm>
            <a:off x="722191" y="2906737"/>
            <a:ext cx="7772735" cy="1499968"/>
          </a:xfrm>
          <a:prstGeom prst="rect">
            <a:avLst/>
          </a:prstGeom>
        </p:spPr>
        <p:txBody>
          <a:bodyPr vert="horz" lIns="38111" tIns="19056" rIns="38111" bIns="19056" anchor="b"/>
          <a:lstStyle>
            <a:lvl1pPr marL="0" indent="0">
              <a:buNone/>
              <a:defRPr sz="800"/>
            </a:lvl1pPr>
            <a:lvl2pPr marL="190556" indent="0">
              <a:buNone/>
              <a:defRPr sz="800"/>
            </a:lvl2pPr>
            <a:lvl3pPr marL="381112" indent="0">
              <a:buNone/>
              <a:defRPr sz="700"/>
            </a:lvl3pPr>
            <a:lvl4pPr marL="571667" indent="0">
              <a:buNone/>
              <a:defRPr sz="600"/>
            </a:lvl4pPr>
            <a:lvl5pPr marL="762224" indent="0">
              <a:buNone/>
              <a:defRPr sz="600"/>
            </a:lvl5pPr>
            <a:lvl6pPr marL="952779" indent="0">
              <a:buNone/>
              <a:defRPr sz="600"/>
            </a:lvl6pPr>
            <a:lvl7pPr marL="1143336" indent="0">
              <a:buNone/>
              <a:defRPr sz="600"/>
            </a:lvl7pPr>
            <a:lvl8pPr marL="1333891" indent="0">
              <a:buNone/>
              <a:defRPr sz="600"/>
            </a:lvl8pPr>
            <a:lvl9pPr marL="1524448" indent="0">
              <a:buNone/>
              <a:defRPr sz="600"/>
            </a:lvl9pPr>
          </a:lstStyle>
          <a:p>
            <a:pPr lvl="0"/>
            <a:r>
              <a:rPr lang="en-GB" smtClean="0"/>
              <a:t>Click to edit Master text styles</a:t>
            </a:r>
          </a:p>
        </p:txBody>
      </p:sp>
    </p:spTree>
  </p:cSld>
  <p:clrMapOvr>
    <a:masterClrMapping/>
  </p:clrMapOvr>
  <p:transition/>
</p:sldLayout>
</file>

<file path=ppt/slideLayouts/slideLayout2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a:prstGeom prst="rect">
            <a:avLst/>
          </a:prstGeom>
        </p:spPr>
        <p:txBody>
          <a:bodyPr vert="horz" lIns="38111" tIns="19056" rIns="38111" bIns="19056"/>
          <a:lstStyle/>
          <a:p>
            <a:r>
              <a:rPr lang="en-GB" smtClean="0"/>
              <a:t>Click to edit Master title style</a:t>
            </a:r>
            <a:endParaRPr lang="en-US"/>
          </a:p>
        </p:txBody>
      </p:sp>
      <p:sp>
        <p:nvSpPr>
          <p:cNvPr id="3" name="Content Placeholder 2"/>
          <p:cNvSpPr>
            <a:spLocks noGrp="1"/>
          </p:cNvSpPr>
          <p:nvPr>
            <p:ph sz="half" idx="1"/>
          </p:nvPr>
        </p:nvSpPr>
        <p:spPr>
          <a:xfrm>
            <a:off x="457089" y="1600200"/>
            <a:ext cx="4088122"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8791" y="1600200"/>
            <a:ext cx="4088123"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a:prstGeom prst="rect">
            <a:avLst/>
          </a:prstGeom>
        </p:spPr>
        <p:txBody>
          <a:bodyPr vert="horz" lIns="38111" tIns="19056" rIns="38111" bIns="19056"/>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091" y="1535137"/>
            <a:ext cx="4040125"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4" name="Content Placeholder 3"/>
          <p:cNvSpPr>
            <a:spLocks noGrp="1"/>
          </p:cNvSpPr>
          <p:nvPr>
            <p:ph sz="half" idx="2"/>
          </p:nvPr>
        </p:nvSpPr>
        <p:spPr>
          <a:xfrm>
            <a:off x="457091" y="2175219"/>
            <a:ext cx="4040125"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12" y="1535137"/>
            <a:ext cx="4041800"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6" name="Content Placeholder 5"/>
          <p:cNvSpPr>
            <a:spLocks noGrp="1"/>
          </p:cNvSpPr>
          <p:nvPr>
            <p:ph sz="quarter" idx="4"/>
          </p:nvPr>
        </p:nvSpPr>
        <p:spPr>
          <a:xfrm>
            <a:off x="4645112" y="2175219"/>
            <a:ext cx="4041800"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a:prstGeom prst="rect">
            <a:avLst/>
          </a:prstGeom>
        </p:spPr>
        <p:txBody>
          <a:bodyPr vert="horz" lIns="38111" tIns="19056" rIns="38111" bIns="19056"/>
          <a:lstStyle/>
          <a:p>
            <a:r>
              <a:rPr lang="en-GB" smtClean="0"/>
              <a:t>Click to edit Master title style</a:t>
            </a:r>
            <a:endParaRPr lang="en-US"/>
          </a:p>
        </p:txBody>
      </p:sp>
    </p:spTree>
  </p:cSld>
  <p:clrMapOvr>
    <a:masterClrMapping/>
  </p:clrMapOvr>
  <p:transition/>
</p:sldLayout>
</file>

<file path=ppt/slideLayouts/slideLayout2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9" y="273441"/>
            <a:ext cx="3008188" cy="1161464"/>
          </a:xfrm>
          <a:prstGeom prst="rect">
            <a:avLst/>
          </a:prstGeom>
        </p:spPr>
        <p:txBody>
          <a:bodyPr vert="horz" lIns="38111" tIns="19056" rIns="38111" bIns="19056" anchor="b"/>
          <a:lstStyle>
            <a:lvl1pPr algn="l">
              <a:defRPr sz="800" b="1"/>
            </a:lvl1pPr>
          </a:lstStyle>
          <a:p>
            <a:r>
              <a:rPr lang="en-GB" smtClean="0"/>
              <a:t>Click to edit Master title style</a:t>
            </a:r>
            <a:endParaRPr lang="en-US"/>
          </a:p>
        </p:txBody>
      </p:sp>
      <p:sp>
        <p:nvSpPr>
          <p:cNvPr id="3" name="Content Placeholder 2"/>
          <p:cNvSpPr>
            <a:spLocks noGrp="1"/>
          </p:cNvSpPr>
          <p:nvPr>
            <p:ph idx="1"/>
          </p:nvPr>
        </p:nvSpPr>
        <p:spPr>
          <a:xfrm>
            <a:off x="3575224" y="273443"/>
            <a:ext cx="5111688" cy="5853039"/>
          </a:xfrm>
          <a:prstGeom prst="rect">
            <a:avLst/>
          </a:prstGeom>
        </p:spPr>
        <p:txBody>
          <a:bodyPr vert="horz" lIns="38111" tIns="19056" rIns="38111" bIns="19056"/>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089" y="1434907"/>
            <a:ext cx="3008188" cy="4691575"/>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2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79" y="4800600"/>
            <a:ext cx="5486735" cy="567104"/>
          </a:xfrm>
          <a:prstGeom prst="rect">
            <a:avLst/>
          </a:prstGeom>
        </p:spPr>
        <p:txBody>
          <a:bodyPr vert="horz" lIns="38111" tIns="19056" rIns="38111" bIns="19056" anchor="b"/>
          <a:lstStyle>
            <a:lvl1pPr algn="l">
              <a:defRPr sz="800" b="1"/>
            </a:lvl1pPr>
          </a:lstStyle>
          <a:p>
            <a:r>
              <a:rPr lang="en-GB" smtClean="0"/>
              <a:t>Click to edit Master title style</a:t>
            </a:r>
            <a:endParaRPr lang="en-US"/>
          </a:p>
        </p:txBody>
      </p:sp>
      <p:sp>
        <p:nvSpPr>
          <p:cNvPr id="3" name="Picture Placeholder 2"/>
          <p:cNvSpPr>
            <a:spLocks noGrp="1"/>
          </p:cNvSpPr>
          <p:nvPr>
            <p:ph type="pic" idx="1"/>
          </p:nvPr>
        </p:nvSpPr>
        <p:spPr>
          <a:xfrm>
            <a:off x="1792079" y="612824"/>
            <a:ext cx="5486735" cy="4114800"/>
          </a:xfrm>
          <a:prstGeom prst="rect">
            <a:avLst/>
          </a:prstGeom>
        </p:spPr>
        <p:txBody>
          <a:bodyPr vert="horz" lIns="38111" tIns="19056" rIns="38111" bIns="19056"/>
          <a:lstStyle>
            <a:lvl1pPr marL="0" indent="0">
              <a:buNone/>
              <a:defRPr sz="1300"/>
            </a:lvl1pPr>
            <a:lvl2pPr marL="190556" indent="0">
              <a:buNone/>
              <a:defRPr sz="1200"/>
            </a:lvl2pPr>
            <a:lvl3pPr marL="381112" indent="0">
              <a:buNone/>
              <a:defRPr sz="1000"/>
            </a:lvl3pPr>
            <a:lvl4pPr marL="571667" indent="0">
              <a:buNone/>
              <a:defRPr sz="800"/>
            </a:lvl4pPr>
            <a:lvl5pPr marL="762224" indent="0">
              <a:buNone/>
              <a:defRPr sz="800"/>
            </a:lvl5pPr>
            <a:lvl6pPr marL="952779" indent="0">
              <a:buNone/>
              <a:defRPr sz="800"/>
            </a:lvl6pPr>
            <a:lvl7pPr marL="1143336" indent="0">
              <a:buNone/>
              <a:defRPr sz="800"/>
            </a:lvl7pPr>
            <a:lvl8pPr marL="1333891" indent="0">
              <a:buNone/>
              <a:defRPr sz="800"/>
            </a:lvl8pPr>
            <a:lvl9pPr marL="1524448" indent="0">
              <a:buNone/>
              <a:defRPr sz="800"/>
            </a:lvl9pPr>
          </a:lstStyle>
          <a:p>
            <a:pPr lvl="0"/>
            <a:endParaRPr lang="en-US" noProof="0" dirty="0">
              <a:sym typeface="Arial" pitchFamily="-107" charset="0"/>
            </a:endParaRPr>
          </a:p>
        </p:txBody>
      </p:sp>
      <p:sp>
        <p:nvSpPr>
          <p:cNvPr id="4" name="Text Placeholder 3"/>
          <p:cNvSpPr>
            <a:spLocks noGrp="1"/>
          </p:cNvSpPr>
          <p:nvPr>
            <p:ph type="body" sz="half" idx="2"/>
          </p:nvPr>
        </p:nvSpPr>
        <p:spPr>
          <a:xfrm>
            <a:off x="1792079" y="5367704"/>
            <a:ext cx="5486735" cy="804496"/>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2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a:prstGeom prst="rect">
            <a:avLst/>
          </a:prstGeom>
        </p:spPr>
        <p:txBody>
          <a:bodyPr vert="horz" lIns="38111" tIns="19056" rIns="38111" bIns="19056"/>
          <a:lstStyle/>
          <a:p>
            <a:r>
              <a:rPr lang="en-GB" smtClean="0"/>
              <a:t>Click to edit Master title style</a:t>
            </a:r>
            <a:endParaRPr lang="en-US"/>
          </a:p>
        </p:txBody>
      </p:sp>
      <p:sp>
        <p:nvSpPr>
          <p:cNvPr id="3" name="Vertical Text Placeholder 2"/>
          <p:cNvSpPr>
            <a:spLocks noGrp="1"/>
          </p:cNvSpPr>
          <p:nvPr>
            <p:ph type="body" orient="vert" idx="1"/>
          </p:nvPr>
        </p:nvSpPr>
        <p:spPr>
          <a:xfrm>
            <a:off x="457091" y="1600200"/>
            <a:ext cx="8229823" cy="4526280"/>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6855" y="281354"/>
            <a:ext cx="2080059" cy="5845126"/>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66117" y="281354"/>
            <a:ext cx="6187157" cy="5845126"/>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35" y="274320"/>
            <a:ext cx="2057177" cy="5852160"/>
          </a:xfrm>
          <a:prstGeom prst="rect">
            <a:avLst/>
          </a:prstGeom>
        </p:spPr>
        <p:txBody>
          <a:bodyPr vert="eaVert" lIns="38111" tIns="19056" rIns="38111" bIns="19056"/>
          <a:lstStyle/>
          <a:p>
            <a:r>
              <a:rPr lang="en-GB" smtClean="0"/>
              <a:t>Click to edit Master title style</a:t>
            </a:r>
            <a:endParaRPr lang="en-US"/>
          </a:p>
        </p:txBody>
      </p:sp>
      <p:sp>
        <p:nvSpPr>
          <p:cNvPr id="3" name="Vertical Text Placeholder 2"/>
          <p:cNvSpPr>
            <a:spLocks noGrp="1"/>
          </p:cNvSpPr>
          <p:nvPr>
            <p:ph type="body" orient="vert" idx="1"/>
          </p:nvPr>
        </p:nvSpPr>
        <p:spPr>
          <a:xfrm>
            <a:off x="457089" y="274320"/>
            <a:ext cx="6119068" cy="5852160"/>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4" y="2130376"/>
            <a:ext cx="7772177" cy="1470074"/>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823" y="3886202"/>
            <a:ext cx="6400354" cy="1752307"/>
          </a:xfrm>
        </p:spPr>
        <p:txBody>
          <a:bodyPr/>
          <a:lstStyle>
            <a:lvl1pPr marL="0" indent="0" algn="ctr">
              <a:buNone/>
              <a:defRPr/>
            </a:lvl1pPr>
            <a:lvl2pPr marL="190556" indent="0" algn="ctr">
              <a:buNone/>
              <a:defRPr/>
            </a:lvl2pPr>
            <a:lvl3pPr marL="381112" indent="0" algn="ctr">
              <a:buNone/>
              <a:defRPr/>
            </a:lvl3pPr>
            <a:lvl4pPr marL="571667" indent="0" algn="ctr">
              <a:buNone/>
              <a:defRPr/>
            </a:lvl4pPr>
            <a:lvl5pPr marL="762224" indent="0" algn="ctr">
              <a:buNone/>
              <a:defRPr/>
            </a:lvl5pPr>
            <a:lvl6pPr marL="952779" indent="0" algn="ctr">
              <a:buNone/>
              <a:defRPr/>
            </a:lvl6pPr>
            <a:lvl7pPr marL="1143336" indent="0" algn="ctr">
              <a:buNone/>
              <a:defRPr/>
            </a:lvl7pPr>
            <a:lvl8pPr marL="1333891" indent="0" algn="ctr">
              <a:buNone/>
              <a:defRPr/>
            </a:lvl8pPr>
            <a:lvl9pPr marL="1524448" indent="0" algn="ctr">
              <a:buNone/>
              <a:defRPr/>
            </a:lvl9pPr>
          </a:lstStyle>
          <a:p>
            <a:r>
              <a:rPr lang="en-GB" smtClean="0"/>
              <a:t>Click to edit Master subtitle style</a:t>
            </a:r>
            <a:endParaRPr lang="en-US"/>
          </a:p>
        </p:txBody>
      </p:sp>
    </p:spTree>
  </p:cSld>
  <p:clrMapOvr>
    <a:masterClrMapping/>
  </p:clrMapOvr>
  <p:transition/>
</p:sldLayout>
</file>

<file path=ppt/slideLayouts/slideLayout2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1" y="4406704"/>
            <a:ext cx="7772735" cy="1361929"/>
          </a:xfrm>
        </p:spPr>
        <p:txBody>
          <a:bodyPr/>
          <a:lstStyle>
            <a:lvl1pPr algn="l">
              <a:defRPr sz="1700" b="1" cap="all"/>
            </a:lvl1pPr>
          </a:lstStyle>
          <a:p>
            <a:r>
              <a:rPr lang="en-GB" smtClean="0"/>
              <a:t>Click to edit Master title style</a:t>
            </a:r>
            <a:endParaRPr lang="en-US"/>
          </a:p>
        </p:txBody>
      </p:sp>
      <p:sp>
        <p:nvSpPr>
          <p:cNvPr id="3" name="Text Placeholder 2"/>
          <p:cNvSpPr>
            <a:spLocks noGrp="1"/>
          </p:cNvSpPr>
          <p:nvPr>
            <p:ph type="body" idx="1"/>
          </p:nvPr>
        </p:nvSpPr>
        <p:spPr>
          <a:xfrm>
            <a:off x="722191" y="2906737"/>
            <a:ext cx="7772735" cy="1499968"/>
          </a:xfrm>
        </p:spPr>
        <p:txBody>
          <a:bodyPr anchor="b"/>
          <a:lstStyle>
            <a:lvl1pPr marL="0" indent="0">
              <a:buNone/>
              <a:defRPr sz="800"/>
            </a:lvl1pPr>
            <a:lvl2pPr marL="190556" indent="0">
              <a:buNone/>
              <a:defRPr sz="800"/>
            </a:lvl2pPr>
            <a:lvl3pPr marL="381112" indent="0">
              <a:buNone/>
              <a:defRPr sz="700"/>
            </a:lvl3pPr>
            <a:lvl4pPr marL="571667" indent="0">
              <a:buNone/>
              <a:defRPr sz="600"/>
            </a:lvl4pPr>
            <a:lvl5pPr marL="762224" indent="0">
              <a:buNone/>
              <a:defRPr sz="600"/>
            </a:lvl5pPr>
            <a:lvl6pPr marL="952779" indent="0">
              <a:buNone/>
              <a:defRPr sz="600"/>
            </a:lvl6pPr>
            <a:lvl7pPr marL="1143336" indent="0">
              <a:buNone/>
              <a:defRPr sz="600"/>
            </a:lvl7pPr>
            <a:lvl8pPr marL="1333891" indent="0">
              <a:buNone/>
              <a:defRPr sz="600"/>
            </a:lvl8pPr>
            <a:lvl9pPr marL="1524448" indent="0">
              <a:buNone/>
              <a:defRPr sz="600"/>
            </a:lvl9pPr>
          </a:lstStyle>
          <a:p>
            <a:pPr lvl="0"/>
            <a:r>
              <a:rPr lang="en-GB" smtClean="0"/>
              <a:t>Click to edit Master text styles</a:t>
            </a:r>
          </a:p>
        </p:txBody>
      </p:sp>
    </p:spTree>
  </p:cSld>
  <p:clrMapOvr>
    <a:masterClrMapping/>
  </p:clrMapOvr>
  <p:transition/>
</p:sldLayout>
</file>

<file path=ppt/slideLayouts/slideLayout2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51869" y="1505245"/>
            <a:ext cx="2428875" cy="5352757"/>
          </a:xfrm>
        </p:spPr>
        <p:txBody>
          <a:bodyPr/>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3134321" y="1505245"/>
            <a:ext cx="2428875" cy="5352757"/>
          </a:xfrm>
        </p:spPr>
        <p:txBody>
          <a:bodyPr/>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091" y="1535137"/>
            <a:ext cx="4040125" cy="640080"/>
          </a:xfrm>
        </p:spPr>
        <p:txBody>
          <a:bodyPr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4" name="Content Placeholder 3"/>
          <p:cNvSpPr>
            <a:spLocks noGrp="1"/>
          </p:cNvSpPr>
          <p:nvPr>
            <p:ph sz="half" idx="2"/>
          </p:nvPr>
        </p:nvSpPr>
        <p:spPr>
          <a:xfrm>
            <a:off x="457091" y="2175219"/>
            <a:ext cx="4040125" cy="3951263"/>
          </a:xfrm>
        </p:spPr>
        <p:txBody>
          <a:bodyPr/>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12" y="1535137"/>
            <a:ext cx="4041800" cy="640080"/>
          </a:xfrm>
        </p:spPr>
        <p:txBody>
          <a:bodyPr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6" name="Content Placeholder 5"/>
          <p:cNvSpPr>
            <a:spLocks noGrp="1"/>
          </p:cNvSpPr>
          <p:nvPr>
            <p:ph sz="quarter" idx="4"/>
          </p:nvPr>
        </p:nvSpPr>
        <p:spPr>
          <a:xfrm>
            <a:off x="4645112" y="2175219"/>
            <a:ext cx="4041800" cy="3951263"/>
          </a:xfrm>
        </p:spPr>
        <p:txBody>
          <a:bodyPr/>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2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9" y="273441"/>
            <a:ext cx="3008188" cy="1161464"/>
          </a:xfrm>
        </p:spPr>
        <p:txBody>
          <a:bodyPr anchor="b"/>
          <a:lstStyle>
            <a:lvl1pPr algn="l">
              <a:defRPr sz="800" b="1"/>
            </a:lvl1pPr>
          </a:lstStyle>
          <a:p>
            <a:r>
              <a:rPr lang="en-GB" smtClean="0"/>
              <a:t>Click to edit Master title style</a:t>
            </a:r>
            <a:endParaRPr lang="en-US"/>
          </a:p>
        </p:txBody>
      </p:sp>
      <p:sp>
        <p:nvSpPr>
          <p:cNvPr id="3" name="Content Placeholder 2"/>
          <p:cNvSpPr>
            <a:spLocks noGrp="1"/>
          </p:cNvSpPr>
          <p:nvPr>
            <p:ph idx="1"/>
          </p:nvPr>
        </p:nvSpPr>
        <p:spPr>
          <a:xfrm>
            <a:off x="3575224" y="273443"/>
            <a:ext cx="5111688" cy="5853039"/>
          </a:xfrm>
        </p:spPr>
        <p:txBody>
          <a:bodyPr/>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089" y="1434907"/>
            <a:ext cx="3008188" cy="4691575"/>
          </a:xfrm>
        </p:spPr>
        <p:txBody>
          <a:bodyPr/>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2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79" y="4800600"/>
            <a:ext cx="5486735" cy="567104"/>
          </a:xfrm>
        </p:spPr>
        <p:txBody>
          <a:bodyPr anchor="b"/>
          <a:lstStyle>
            <a:lvl1pPr algn="l">
              <a:defRPr sz="800" b="1"/>
            </a:lvl1pPr>
          </a:lstStyle>
          <a:p>
            <a:r>
              <a:rPr lang="en-GB" smtClean="0"/>
              <a:t>Click to edit Master title style</a:t>
            </a:r>
            <a:endParaRPr lang="en-US"/>
          </a:p>
        </p:txBody>
      </p:sp>
      <p:sp>
        <p:nvSpPr>
          <p:cNvPr id="3" name="Picture Placeholder 2"/>
          <p:cNvSpPr>
            <a:spLocks noGrp="1"/>
          </p:cNvSpPr>
          <p:nvPr>
            <p:ph type="pic" idx="1"/>
          </p:nvPr>
        </p:nvSpPr>
        <p:spPr>
          <a:xfrm>
            <a:off x="1792079" y="612824"/>
            <a:ext cx="5486735" cy="4114800"/>
          </a:xfrm>
        </p:spPr>
        <p:txBody>
          <a:bodyPr/>
          <a:lstStyle>
            <a:lvl1pPr marL="0" indent="0">
              <a:buNone/>
              <a:defRPr sz="1300"/>
            </a:lvl1pPr>
            <a:lvl2pPr marL="190556" indent="0">
              <a:buNone/>
              <a:defRPr sz="1200"/>
            </a:lvl2pPr>
            <a:lvl3pPr marL="381112" indent="0">
              <a:buNone/>
              <a:defRPr sz="1000"/>
            </a:lvl3pPr>
            <a:lvl4pPr marL="571667" indent="0">
              <a:buNone/>
              <a:defRPr sz="800"/>
            </a:lvl4pPr>
            <a:lvl5pPr marL="762224" indent="0">
              <a:buNone/>
              <a:defRPr sz="800"/>
            </a:lvl5pPr>
            <a:lvl6pPr marL="952779" indent="0">
              <a:buNone/>
              <a:defRPr sz="800"/>
            </a:lvl6pPr>
            <a:lvl7pPr marL="1143336" indent="0">
              <a:buNone/>
              <a:defRPr sz="800"/>
            </a:lvl7pPr>
            <a:lvl8pPr marL="1333891" indent="0">
              <a:buNone/>
              <a:defRPr sz="800"/>
            </a:lvl8pPr>
            <a:lvl9pPr marL="1524448" indent="0">
              <a:buNone/>
              <a:defRPr sz="800"/>
            </a:lvl9pPr>
          </a:lstStyle>
          <a:p>
            <a:pPr lvl="0"/>
            <a:endParaRPr lang="en-US" noProof="0" dirty="0">
              <a:sym typeface="Arial" pitchFamily="-107" charset="0"/>
            </a:endParaRPr>
          </a:p>
        </p:txBody>
      </p:sp>
      <p:sp>
        <p:nvSpPr>
          <p:cNvPr id="4" name="Text Placeholder 3"/>
          <p:cNvSpPr>
            <a:spLocks noGrp="1"/>
          </p:cNvSpPr>
          <p:nvPr>
            <p:ph type="body" sz="half" idx="2"/>
          </p:nvPr>
        </p:nvSpPr>
        <p:spPr>
          <a:xfrm>
            <a:off x="1792079" y="5367704"/>
            <a:ext cx="5486735" cy="804496"/>
          </a:xfrm>
        </p:spPr>
        <p:txBody>
          <a:bodyPr/>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4" y="2130376"/>
            <a:ext cx="7772177" cy="1470074"/>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823" y="3886202"/>
            <a:ext cx="6400354" cy="1752307"/>
          </a:xfrm>
          <a:prstGeom prst="rect">
            <a:avLst/>
          </a:prstGeom>
        </p:spPr>
        <p:txBody>
          <a:bodyPr vert="horz" lIns="38111" tIns="19056" rIns="38111" bIns="19056"/>
          <a:lstStyle>
            <a:lvl1pPr marL="0" indent="0" algn="ctr">
              <a:buNone/>
              <a:defRPr/>
            </a:lvl1pPr>
            <a:lvl2pPr marL="190556" indent="0" algn="ctr">
              <a:buNone/>
              <a:defRPr/>
            </a:lvl2pPr>
            <a:lvl3pPr marL="381112" indent="0" algn="ctr">
              <a:buNone/>
              <a:defRPr/>
            </a:lvl3pPr>
            <a:lvl4pPr marL="571667" indent="0" algn="ctr">
              <a:buNone/>
              <a:defRPr/>
            </a:lvl4pPr>
            <a:lvl5pPr marL="762224" indent="0" algn="ctr">
              <a:buNone/>
              <a:defRPr/>
            </a:lvl5pPr>
            <a:lvl6pPr marL="952779" indent="0" algn="ctr">
              <a:buNone/>
              <a:defRPr/>
            </a:lvl6pPr>
            <a:lvl7pPr marL="1143336" indent="0" algn="ctr">
              <a:buNone/>
              <a:defRPr/>
            </a:lvl7pPr>
            <a:lvl8pPr marL="1333891" indent="0" algn="ctr">
              <a:buNone/>
              <a:defRPr/>
            </a:lvl8pPr>
            <a:lvl9pPr marL="1524448" indent="0" algn="ctr">
              <a:buNone/>
              <a:defRPr/>
            </a:lvl9pPr>
          </a:lstStyle>
          <a:p>
            <a:r>
              <a:rPr lang="en-GB" smtClean="0"/>
              <a:t>Click to edit Master subtitle style</a:t>
            </a:r>
            <a:endParaRPr lang="en-US"/>
          </a:p>
        </p:txBody>
      </p:sp>
    </p:spTree>
  </p:cSld>
  <p:clrMapOvr>
    <a:masterClrMapping/>
  </p:clrMapOvr>
  <p:transition/>
</p:sldLayout>
</file>

<file path=ppt/slideLayouts/slideLayout2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35363" y="464234"/>
            <a:ext cx="1227832" cy="6393766"/>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51867" y="464234"/>
            <a:ext cx="3629918" cy="6393766"/>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4" y="2130376"/>
            <a:ext cx="7772177" cy="1470074"/>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823" y="3886202"/>
            <a:ext cx="6400354" cy="1752307"/>
          </a:xfrm>
          <a:prstGeom prst="rect">
            <a:avLst/>
          </a:prstGeom>
        </p:spPr>
        <p:txBody>
          <a:bodyPr vert="horz" lIns="38111" tIns="19056" rIns="38111" bIns="19056"/>
          <a:lstStyle>
            <a:lvl1pPr marL="0" indent="0" algn="ctr">
              <a:buNone/>
              <a:defRPr/>
            </a:lvl1pPr>
            <a:lvl2pPr marL="190556" indent="0" algn="ctr">
              <a:buNone/>
              <a:defRPr/>
            </a:lvl2pPr>
            <a:lvl3pPr marL="381112" indent="0" algn="ctr">
              <a:buNone/>
              <a:defRPr/>
            </a:lvl3pPr>
            <a:lvl4pPr marL="571667" indent="0" algn="ctr">
              <a:buNone/>
              <a:defRPr/>
            </a:lvl4pPr>
            <a:lvl5pPr marL="762224" indent="0" algn="ctr">
              <a:buNone/>
              <a:defRPr/>
            </a:lvl5pPr>
            <a:lvl6pPr marL="952779" indent="0" algn="ctr">
              <a:buNone/>
              <a:defRPr/>
            </a:lvl6pPr>
            <a:lvl7pPr marL="1143336" indent="0" algn="ctr">
              <a:buNone/>
              <a:defRPr/>
            </a:lvl7pPr>
            <a:lvl8pPr marL="1333891" indent="0" algn="ctr">
              <a:buNone/>
              <a:defRPr/>
            </a:lvl8pPr>
            <a:lvl9pPr marL="1524448" indent="0" algn="ctr">
              <a:buNone/>
              <a:defRPr/>
            </a:lvl9pPr>
          </a:lstStyle>
          <a:p>
            <a:r>
              <a:rPr lang="en-GB" smtClean="0"/>
              <a:t>Click to edit Master subtitle style</a:t>
            </a:r>
            <a:endParaRPr lang="en-US"/>
          </a:p>
        </p:txBody>
      </p:sp>
    </p:spTree>
  </p:cSld>
  <p:clrMapOvr>
    <a:masterClrMapping/>
  </p:clrMapOvr>
  <p:transition/>
</p:sldLayout>
</file>

<file path=ppt/slideLayouts/slideLayout2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091" y="1600200"/>
            <a:ext cx="8229823" cy="4526280"/>
          </a:xfrm>
          <a:prstGeom prst="rect">
            <a:avLst/>
          </a:prstGeom>
        </p:spPr>
        <p:txBody>
          <a:bodyPr vert="horz"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1" y="4406704"/>
            <a:ext cx="7772735" cy="1361929"/>
          </a:xfrm>
        </p:spPr>
        <p:txBody>
          <a:bodyPr/>
          <a:lstStyle>
            <a:lvl1pPr algn="l">
              <a:defRPr sz="1700" b="1" cap="all"/>
            </a:lvl1pPr>
          </a:lstStyle>
          <a:p>
            <a:r>
              <a:rPr lang="en-GB" smtClean="0"/>
              <a:t>Click to edit Master title style</a:t>
            </a:r>
            <a:endParaRPr lang="en-US"/>
          </a:p>
        </p:txBody>
      </p:sp>
      <p:sp>
        <p:nvSpPr>
          <p:cNvPr id="3" name="Text Placeholder 2"/>
          <p:cNvSpPr>
            <a:spLocks noGrp="1"/>
          </p:cNvSpPr>
          <p:nvPr>
            <p:ph type="body" idx="1"/>
          </p:nvPr>
        </p:nvSpPr>
        <p:spPr>
          <a:xfrm>
            <a:off x="722191" y="2906737"/>
            <a:ext cx="7772735" cy="1499968"/>
          </a:xfrm>
          <a:prstGeom prst="rect">
            <a:avLst/>
          </a:prstGeom>
        </p:spPr>
        <p:txBody>
          <a:bodyPr vert="horz" lIns="38111" tIns="19056" rIns="38111" bIns="19056" anchor="b"/>
          <a:lstStyle>
            <a:lvl1pPr marL="0" indent="0">
              <a:buNone/>
              <a:defRPr sz="800"/>
            </a:lvl1pPr>
            <a:lvl2pPr marL="190556" indent="0">
              <a:buNone/>
              <a:defRPr sz="800"/>
            </a:lvl2pPr>
            <a:lvl3pPr marL="381112" indent="0">
              <a:buNone/>
              <a:defRPr sz="700"/>
            </a:lvl3pPr>
            <a:lvl4pPr marL="571667" indent="0">
              <a:buNone/>
              <a:defRPr sz="600"/>
            </a:lvl4pPr>
            <a:lvl5pPr marL="762224" indent="0">
              <a:buNone/>
              <a:defRPr sz="600"/>
            </a:lvl5pPr>
            <a:lvl6pPr marL="952779" indent="0">
              <a:buNone/>
              <a:defRPr sz="600"/>
            </a:lvl6pPr>
            <a:lvl7pPr marL="1143336" indent="0">
              <a:buNone/>
              <a:defRPr sz="600"/>
            </a:lvl7pPr>
            <a:lvl8pPr marL="1333891" indent="0">
              <a:buNone/>
              <a:defRPr sz="600"/>
            </a:lvl8pPr>
            <a:lvl9pPr marL="1524448" indent="0">
              <a:buNone/>
              <a:defRPr sz="600"/>
            </a:lvl9pPr>
          </a:lstStyle>
          <a:p>
            <a:pPr lvl="0"/>
            <a:r>
              <a:rPr lang="en-GB" smtClean="0"/>
              <a:t>Click to edit Master text styles</a:t>
            </a:r>
          </a:p>
        </p:txBody>
      </p:sp>
    </p:spTree>
  </p:cSld>
  <p:clrMapOvr>
    <a:masterClrMapping/>
  </p:clrMapOvr>
  <p:transition/>
</p:sldLayout>
</file>

<file path=ppt/slideLayouts/slideLayout2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089" y="1600200"/>
            <a:ext cx="4088122"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8791" y="1600200"/>
            <a:ext cx="4088123"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091" y="1535137"/>
            <a:ext cx="4040125"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4" name="Content Placeholder 3"/>
          <p:cNvSpPr>
            <a:spLocks noGrp="1"/>
          </p:cNvSpPr>
          <p:nvPr>
            <p:ph sz="half" idx="2"/>
          </p:nvPr>
        </p:nvSpPr>
        <p:spPr>
          <a:xfrm>
            <a:off x="457091" y="2175219"/>
            <a:ext cx="4040125"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12" y="1535137"/>
            <a:ext cx="4041800"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6" name="Content Placeholder 5"/>
          <p:cNvSpPr>
            <a:spLocks noGrp="1"/>
          </p:cNvSpPr>
          <p:nvPr>
            <p:ph sz="quarter" idx="4"/>
          </p:nvPr>
        </p:nvSpPr>
        <p:spPr>
          <a:xfrm>
            <a:off x="4645112" y="2175219"/>
            <a:ext cx="4041800"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2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9" y="273441"/>
            <a:ext cx="3008188" cy="1161464"/>
          </a:xfrm>
        </p:spPr>
        <p:txBody>
          <a:bodyPr anchor="b"/>
          <a:lstStyle>
            <a:lvl1pPr algn="l">
              <a:defRPr sz="800" b="1"/>
            </a:lvl1pPr>
          </a:lstStyle>
          <a:p>
            <a:r>
              <a:rPr lang="en-GB" smtClean="0"/>
              <a:t>Click to edit Master title style</a:t>
            </a:r>
            <a:endParaRPr lang="en-US"/>
          </a:p>
        </p:txBody>
      </p:sp>
      <p:sp>
        <p:nvSpPr>
          <p:cNvPr id="3" name="Content Placeholder 2"/>
          <p:cNvSpPr>
            <a:spLocks noGrp="1"/>
          </p:cNvSpPr>
          <p:nvPr>
            <p:ph idx="1"/>
          </p:nvPr>
        </p:nvSpPr>
        <p:spPr>
          <a:xfrm>
            <a:off x="3575224" y="273443"/>
            <a:ext cx="5111688" cy="5853039"/>
          </a:xfrm>
          <a:prstGeom prst="rect">
            <a:avLst/>
          </a:prstGeom>
        </p:spPr>
        <p:txBody>
          <a:bodyPr vert="horz" lIns="38111" tIns="19056" rIns="38111" bIns="19056"/>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089" y="1434907"/>
            <a:ext cx="3008188" cy="4691575"/>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091" y="1600200"/>
            <a:ext cx="8229823" cy="4526280"/>
          </a:xfrm>
          <a:prstGeom prst="rect">
            <a:avLst/>
          </a:prstGeom>
        </p:spPr>
        <p:txBody>
          <a:bodyPr vert="horz"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79" y="4800600"/>
            <a:ext cx="5486735" cy="567104"/>
          </a:xfrm>
        </p:spPr>
        <p:txBody>
          <a:bodyPr anchor="b"/>
          <a:lstStyle>
            <a:lvl1pPr algn="l">
              <a:defRPr sz="800" b="1"/>
            </a:lvl1pPr>
          </a:lstStyle>
          <a:p>
            <a:r>
              <a:rPr lang="en-GB" smtClean="0"/>
              <a:t>Click to edit Master title style</a:t>
            </a:r>
            <a:endParaRPr lang="en-US"/>
          </a:p>
        </p:txBody>
      </p:sp>
      <p:sp>
        <p:nvSpPr>
          <p:cNvPr id="3" name="Picture Placeholder 2"/>
          <p:cNvSpPr>
            <a:spLocks noGrp="1"/>
          </p:cNvSpPr>
          <p:nvPr>
            <p:ph type="pic" idx="1"/>
          </p:nvPr>
        </p:nvSpPr>
        <p:spPr>
          <a:xfrm>
            <a:off x="1792079" y="612824"/>
            <a:ext cx="5486735" cy="4114800"/>
          </a:xfrm>
          <a:prstGeom prst="rect">
            <a:avLst/>
          </a:prstGeom>
        </p:spPr>
        <p:txBody>
          <a:bodyPr vert="horz" lIns="38111" tIns="19056" rIns="38111" bIns="19056"/>
          <a:lstStyle>
            <a:lvl1pPr marL="0" indent="0">
              <a:buNone/>
              <a:defRPr sz="1300"/>
            </a:lvl1pPr>
            <a:lvl2pPr marL="190556" indent="0">
              <a:buNone/>
              <a:defRPr sz="1200"/>
            </a:lvl2pPr>
            <a:lvl3pPr marL="381112" indent="0">
              <a:buNone/>
              <a:defRPr sz="1000"/>
            </a:lvl3pPr>
            <a:lvl4pPr marL="571667" indent="0">
              <a:buNone/>
              <a:defRPr sz="800"/>
            </a:lvl4pPr>
            <a:lvl5pPr marL="762224" indent="0">
              <a:buNone/>
              <a:defRPr sz="800"/>
            </a:lvl5pPr>
            <a:lvl6pPr marL="952779" indent="0">
              <a:buNone/>
              <a:defRPr sz="800"/>
            </a:lvl6pPr>
            <a:lvl7pPr marL="1143336" indent="0">
              <a:buNone/>
              <a:defRPr sz="800"/>
            </a:lvl7pPr>
            <a:lvl8pPr marL="1333891" indent="0">
              <a:buNone/>
              <a:defRPr sz="800"/>
            </a:lvl8pPr>
            <a:lvl9pPr marL="1524448" indent="0">
              <a:buNone/>
              <a:defRPr sz="800"/>
            </a:lvl9pPr>
          </a:lstStyle>
          <a:p>
            <a:pPr lvl="0"/>
            <a:endParaRPr lang="en-US" noProof="0" dirty="0">
              <a:sym typeface="Arial" pitchFamily="-107" charset="0"/>
            </a:endParaRPr>
          </a:p>
        </p:txBody>
      </p:sp>
      <p:sp>
        <p:nvSpPr>
          <p:cNvPr id="4" name="Text Placeholder 3"/>
          <p:cNvSpPr>
            <a:spLocks noGrp="1"/>
          </p:cNvSpPr>
          <p:nvPr>
            <p:ph type="body" sz="half" idx="2"/>
          </p:nvPr>
        </p:nvSpPr>
        <p:spPr>
          <a:xfrm>
            <a:off x="1792079" y="5367704"/>
            <a:ext cx="5486735" cy="804496"/>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2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091" y="1600200"/>
            <a:ext cx="8229823" cy="4526280"/>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35" y="464234"/>
            <a:ext cx="2057177" cy="5662246"/>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089" y="464234"/>
            <a:ext cx="6119068" cy="5662246"/>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1" y="4406704"/>
            <a:ext cx="7772735" cy="1361929"/>
          </a:xfrm>
        </p:spPr>
        <p:txBody>
          <a:bodyPr/>
          <a:lstStyle>
            <a:lvl1pPr algn="l">
              <a:defRPr sz="1700" b="1" cap="all"/>
            </a:lvl1pPr>
          </a:lstStyle>
          <a:p>
            <a:r>
              <a:rPr lang="en-GB" smtClean="0"/>
              <a:t>Click to edit Master title style</a:t>
            </a:r>
            <a:endParaRPr lang="en-US"/>
          </a:p>
        </p:txBody>
      </p:sp>
      <p:sp>
        <p:nvSpPr>
          <p:cNvPr id="3" name="Text Placeholder 2"/>
          <p:cNvSpPr>
            <a:spLocks noGrp="1"/>
          </p:cNvSpPr>
          <p:nvPr>
            <p:ph type="body" idx="1"/>
          </p:nvPr>
        </p:nvSpPr>
        <p:spPr>
          <a:xfrm>
            <a:off x="722191" y="2906737"/>
            <a:ext cx="7772735" cy="1499968"/>
          </a:xfrm>
          <a:prstGeom prst="rect">
            <a:avLst/>
          </a:prstGeom>
        </p:spPr>
        <p:txBody>
          <a:bodyPr vert="horz" lIns="38111" tIns="19056" rIns="38111" bIns="19056" anchor="b"/>
          <a:lstStyle>
            <a:lvl1pPr marL="0" indent="0">
              <a:buNone/>
              <a:defRPr sz="800"/>
            </a:lvl1pPr>
            <a:lvl2pPr marL="190556" indent="0">
              <a:buNone/>
              <a:defRPr sz="800"/>
            </a:lvl2pPr>
            <a:lvl3pPr marL="381112" indent="0">
              <a:buNone/>
              <a:defRPr sz="700"/>
            </a:lvl3pPr>
            <a:lvl4pPr marL="571667" indent="0">
              <a:buNone/>
              <a:defRPr sz="600"/>
            </a:lvl4pPr>
            <a:lvl5pPr marL="762224" indent="0">
              <a:buNone/>
              <a:defRPr sz="600"/>
            </a:lvl5pPr>
            <a:lvl6pPr marL="952779" indent="0">
              <a:buNone/>
              <a:defRPr sz="600"/>
            </a:lvl6pPr>
            <a:lvl7pPr marL="1143336" indent="0">
              <a:buNone/>
              <a:defRPr sz="600"/>
            </a:lvl7pPr>
            <a:lvl8pPr marL="1333891" indent="0">
              <a:buNone/>
              <a:defRPr sz="600"/>
            </a:lvl8pPr>
            <a:lvl9pPr marL="1524448" indent="0">
              <a:buNone/>
              <a:defRPr sz="600"/>
            </a:lvl9pPr>
          </a:lstStyle>
          <a:p>
            <a:pPr lvl="0"/>
            <a:r>
              <a:rPr lang="en-GB"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089" y="1600200"/>
            <a:ext cx="4088122"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8791" y="1600200"/>
            <a:ext cx="4088123"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091" y="1535137"/>
            <a:ext cx="4040125"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4" name="Content Placeholder 3"/>
          <p:cNvSpPr>
            <a:spLocks noGrp="1"/>
          </p:cNvSpPr>
          <p:nvPr>
            <p:ph sz="half" idx="2"/>
          </p:nvPr>
        </p:nvSpPr>
        <p:spPr>
          <a:xfrm>
            <a:off x="457091" y="2175219"/>
            <a:ext cx="4040125"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12" y="1535137"/>
            <a:ext cx="4041800"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6" name="Content Placeholder 5"/>
          <p:cNvSpPr>
            <a:spLocks noGrp="1"/>
          </p:cNvSpPr>
          <p:nvPr>
            <p:ph sz="quarter" idx="4"/>
          </p:nvPr>
        </p:nvSpPr>
        <p:spPr>
          <a:xfrm>
            <a:off x="4645112" y="2175219"/>
            <a:ext cx="4041800"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1" y="4406704"/>
            <a:ext cx="7772735" cy="1361929"/>
          </a:xfrm>
          <a:prstGeom prst="rect">
            <a:avLst/>
          </a:prstGeom>
        </p:spPr>
        <p:txBody>
          <a:bodyPr vert="horz" lIns="38111" tIns="19056" rIns="38111" bIns="19056" anchor="t"/>
          <a:lstStyle>
            <a:lvl1pPr algn="l">
              <a:defRPr sz="1700" b="1" cap="all"/>
            </a:lvl1pPr>
          </a:lstStyle>
          <a:p>
            <a:r>
              <a:rPr lang="en-GB" smtClean="0"/>
              <a:t>Click to edit Master title style</a:t>
            </a:r>
            <a:endParaRPr lang="en-US"/>
          </a:p>
        </p:txBody>
      </p:sp>
      <p:sp>
        <p:nvSpPr>
          <p:cNvPr id="3" name="Text Placeholder 2"/>
          <p:cNvSpPr>
            <a:spLocks noGrp="1"/>
          </p:cNvSpPr>
          <p:nvPr>
            <p:ph type="body" idx="1"/>
          </p:nvPr>
        </p:nvSpPr>
        <p:spPr>
          <a:xfrm>
            <a:off x="722191" y="2906737"/>
            <a:ext cx="7772735" cy="1499968"/>
          </a:xfrm>
          <a:prstGeom prst="rect">
            <a:avLst/>
          </a:prstGeom>
        </p:spPr>
        <p:txBody>
          <a:bodyPr vert="horz" lIns="38111" tIns="19056" rIns="38111" bIns="19056" anchor="b"/>
          <a:lstStyle>
            <a:lvl1pPr marL="0" indent="0">
              <a:buNone/>
              <a:defRPr sz="800"/>
            </a:lvl1pPr>
            <a:lvl2pPr marL="190556" indent="0">
              <a:buNone/>
              <a:defRPr sz="800"/>
            </a:lvl2pPr>
            <a:lvl3pPr marL="381112" indent="0">
              <a:buNone/>
              <a:defRPr sz="700"/>
            </a:lvl3pPr>
            <a:lvl4pPr marL="571667" indent="0">
              <a:buNone/>
              <a:defRPr sz="600"/>
            </a:lvl4pPr>
            <a:lvl5pPr marL="762224" indent="0">
              <a:buNone/>
              <a:defRPr sz="600"/>
            </a:lvl5pPr>
            <a:lvl6pPr marL="952779" indent="0">
              <a:buNone/>
              <a:defRPr sz="600"/>
            </a:lvl6pPr>
            <a:lvl7pPr marL="1143336" indent="0">
              <a:buNone/>
              <a:defRPr sz="600"/>
            </a:lvl7pPr>
            <a:lvl8pPr marL="1333891" indent="0">
              <a:buNone/>
              <a:defRPr sz="600"/>
            </a:lvl8pPr>
            <a:lvl9pPr marL="1524448" indent="0">
              <a:buNone/>
              <a:defRPr sz="600"/>
            </a:lvl9pPr>
          </a:lstStyle>
          <a:p>
            <a:pPr lvl="0"/>
            <a:r>
              <a:rPr lang="en-GB"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9" y="273441"/>
            <a:ext cx="3008188" cy="1161464"/>
          </a:xfrm>
        </p:spPr>
        <p:txBody>
          <a:bodyPr anchor="b"/>
          <a:lstStyle>
            <a:lvl1pPr algn="l">
              <a:defRPr sz="800" b="1"/>
            </a:lvl1pPr>
          </a:lstStyle>
          <a:p>
            <a:r>
              <a:rPr lang="en-GB" smtClean="0"/>
              <a:t>Click to edit Master title style</a:t>
            </a:r>
            <a:endParaRPr lang="en-US"/>
          </a:p>
        </p:txBody>
      </p:sp>
      <p:sp>
        <p:nvSpPr>
          <p:cNvPr id="3" name="Content Placeholder 2"/>
          <p:cNvSpPr>
            <a:spLocks noGrp="1"/>
          </p:cNvSpPr>
          <p:nvPr>
            <p:ph idx="1"/>
          </p:nvPr>
        </p:nvSpPr>
        <p:spPr>
          <a:xfrm>
            <a:off x="3575224" y="273443"/>
            <a:ext cx="5111688" cy="5853039"/>
          </a:xfrm>
          <a:prstGeom prst="rect">
            <a:avLst/>
          </a:prstGeom>
        </p:spPr>
        <p:txBody>
          <a:bodyPr vert="horz" lIns="38111" tIns="19056" rIns="38111" bIns="19056"/>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089" y="1434907"/>
            <a:ext cx="3008188" cy="4691575"/>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79" y="4800600"/>
            <a:ext cx="5486735" cy="567104"/>
          </a:xfrm>
        </p:spPr>
        <p:txBody>
          <a:bodyPr anchor="b"/>
          <a:lstStyle>
            <a:lvl1pPr algn="l">
              <a:defRPr sz="800" b="1"/>
            </a:lvl1pPr>
          </a:lstStyle>
          <a:p>
            <a:r>
              <a:rPr lang="en-GB" smtClean="0"/>
              <a:t>Click to edit Master title style</a:t>
            </a:r>
            <a:endParaRPr lang="en-US"/>
          </a:p>
        </p:txBody>
      </p:sp>
      <p:sp>
        <p:nvSpPr>
          <p:cNvPr id="3" name="Picture Placeholder 2"/>
          <p:cNvSpPr>
            <a:spLocks noGrp="1"/>
          </p:cNvSpPr>
          <p:nvPr>
            <p:ph type="pic" idx="1"/>
          </p:nvPr>
        </p:nvSpPr>
        <p:spPr>
          <a:xfrm>
            <a:off x="1792079" y="612824"/>
            <a:ext cx="5486735" cy="4114800"/>
          </a:xfrm>
          <a:prstGeom prst="rect">
            <a:avLst/>
          </a:prstGeom>
        </p:spPr>
        <p:txBody>
          <a:bodyPr vert="horz" lIns="38111" tIns="19056" rIns="38111" bIns="19056"/>
          <a:lstStyle>
            <a:lvl1pPr marL="0" indent="0">
              <a:buNone/>
              <a:defRPr sz="1300"/>
            </a:lvl1pPr>
            <a:lvl2pPr marL="190556" indent="0">
              <a:buNone/>
              <a:defRPr sz="1200"/>
            </a:lvl2pPr>
            <a:lvl3pPr marL="381112" indent="0">
              <a:buNone/>
              <a:defRPr sz="1000"/>
            </a:lvl3pPr>
            <a:lvl4pPr marL="571667" indent="0">
              <a:buNone/>
              <a:defRPr sz="800"/>
            </a:lvl4pPr>
            <a:lvl5pPr marL="762224" indent="0">
              <a:buNone/>
              <a:defRPr sz="800"/>
            </a:lvl5pPr>
            <a:lvl6pPr marL="952779" indent="0">
              <a:buNone/>
              <a:defRPr sz="800"/>
            </a:lvl6pPr>
            <a:lvl7pPr marL="1143336" indent="0">
              <a:buNone/>
              <a:defRPr sz="800"/>
            </a:lvl7pPr>
            <a:lvl8pPr marL="1333891" indent="0">
              <a:buNone/>
              <a:defRPr sz="800"/>
            </a:lvl8pPr>
            <a:lvl9pPr marL="1524448" indent="0">
              <a:buNone/>
              <a:defRPr sz="800"/>
            </a:lvl9pPr>
          </a:lstStyle>
          <a:p>
            <a:pPr lvl="0"/>
            <a:endParaRPr lang="en-US" noProof="0" dirty="0">
              <a:sym typeface="Arial" pitchFamily="-107" charset="0"/>
            </a:endParaRPr>
          </a:p>
        </p:txBody>
      </p:sp>
      <p:sp>
        <p:nvSpPr>
          <p:cNvPr id="4" name="Text Placeholder 3"/>
          <p:cNvSpPr>
            <a:spLocks noGrp="1"/>
          </p:cNvSpPr>
          <p:nvPr>
            <p:ph type="body" sz="half" idx="2"/>
          </p:nvPr>
        </p:nvSpPr>
        <p:spPr>
          <a:xfrm>
            <a:off x="1792079" y="5367704"/>
            <a:ext cx="5486735" cy="804496"/>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091" y="1600200"/>
            <a:ext cx="8229823" cy="4526280"/>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620" y="309491"/>
            <a:ext cx="2082292" cy="581699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57188" y="309491"/>
            <a:ext cx="6193854" cy="5816991"/>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4" y="2130376"/>
            <a:ext cx="7772177" cy="1470074"/>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823" y="3886202"/>
            <a:ext cx="6400354" cy="1752307"/>
          </a:xfrm>
          <a:prstGeom prst="rect">
            <a:avLst/>
          </a:prstGeom>
        </p:spPr>
        <p:txBody>
          <a:bodyPr vert="horz" lIns="38111" tIns="19056" rIns="38111" bIns="19056"/>
          <a:lstStyle>
            <a:lvl1pPr marL="0" indent="0" algn="ctr">
              <a:buNone/>
              <a:defRPr/>
            </a:lvl1pPr>
            <a:lvl2pPr marL="190556" indent="0" algn="ctr">
              <a:buNone/>
              <a:defRPr/>
            </a:lvl2pPr>
            <a:lvl3pPr marL="381112" indent="0" algn="ctr">
              <a:buNone/>
              <a:defRPr/>
            </a:lvl3pPr>
            <a:lvl4pPr marL="571667" indent="0" algn="ctr">
              <a:buNone/>
              <a:defRPr/>
            </a:lvl4pPr>
            <a:lvl5pPr marL="762224" indent="0" algn="ctr">
              <a:buNone/>
              <a:defRPr/>
            </a:lvl5pPr>
            <a:lvl6pPr marL="952779" indent="0" algn="ctr">
              <a:buNone/>
              <a:defRPr/>
            </a:lvl6pPr>
            <a:lvl7pPr marL="1143336" indent="0" algn="ctr">
              <a:buNone/>
              <a:defRPr/>
            </a:lvl7pPr>
            <a:lvl8pPr marL="1333891" indent="0" algn="ctr">
              <a:buNone/>
              <a:defRPr/>
            </a:lvl8pPr>
            <a:lvl9pPr marL="1524448" indent="0" algn="ctr">
              <a:buNone/>
              <a:defRPr/>
            </a:lvl9pPr>
          </a:lstStyle>
          <a:p>
            <a:r>
              <a:rPr lang="en-GB"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091" y="1600200"/>
            <a:ext cx="8229823" cy="4526280"/>
          </a:xfrm>
          <a:prstGeom prst="rect">
            <a:avLst/>
          </a:prstGeom>
        </p:spPr>
        <p:txBody>
          <a:bodyPr vert="horz"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1" y="4406704"/>
            <a:ext cx="7772735" cy="1361929"/>
          </a:xfrm>
        </p:spPr>
        <p:txBody>
          <a:bodyPr/>
          <a:lstStyle>
            <a:lvl1pPr algn="l">
              <a:defRPr sz="1700" b="1" cap="all"/>
            </a:lvl1pPr>
          </a:lstStyle>
          <a:p>
            <a:r>
              <a:rPr lang="en-GB" smtClean="0"/>
              <a:t>Click to edit Master title style</a:t>
            </a:r>
            <a:endParaRPr lang="en-US"/>
          </a:p>
        </p:txBody>
      </p:sp>
      <p:sp>
        <p:nvSpPr>
          <p:cNvPr id="3" name="Text Placeholder 2"/>
          <p:cNvSpPr>
            <a:spLocks noGrp="1"/>
          </p:cNvSpPr>
          <p:nvPr>
            <p:ph type="body" idx="1"/>
          </p:nvPr>
        </p:nvSpPr>
        <p:spPr>
          <a:xfrm>
            <a:off x="722191" y="2906737"/>
            <a:ext cx="7772735" cy="1499968"/>
          </a:xfrm>
          <a:prstGeom prst="rect">
            <a:avLst/>
          </a:prstGeom>
        </p:spPr>
        <p:txBody>
          <a:bodyPr vert="horz" lIns="38111" tIns="19056" rIns="38111" bIns="19056" anchor="b"/>
          <a:lstStyle>
            <a:lvl1pPr marL="0" indent="0">
              <a:buNone/>
              <a:defRPr sz="800"/>
            </a:lvl1pPr>
            <a:lvl2pPr marL="190556" indent="0">
              <a:buNone/>
              <a:defRPr sz="800"/>
            </a:lvl2pPr>
            <a:lvl3pPr marL="381112" indent="0">
              <a:buNone/>
              <a:defRPr sz="700"/>
            </a:lvl3pPr>
            <a:lvl4pPr marL="571667" indent="0">
              <a:buNone/>
              <a:defRPr sz="600"/>
            </a:lvl4pPr>
            <a:lvl5pPr marL="762224" indent="0">
              <a:buNone/>
              <a:defRPr sz="600"/>
            </a:lvl5pPr>
            <a:lvl6pPr marL="952779" indent="0">
              <a:buNone/>
              <a:defRPr sz="600"/>
            </a:lvl6pPr>
            <a:lvl7pPr marL="1143336" indent="0">
              <a:buNone/>
              <a:defRPr sz="600"/>
            </a:lvl7pPr>
            <a:lvl8pPr marL="1333891" indent="0">
              <a:buNone/>
              <a:defRPr sz="600"/>
            </a:lvl8pPr>
            <a:lvl9pPr marL="1524448" indent="0">
              <a:buNone/>
              <a:defRPr sz="600"/>
            </a:lvl9pPr>
          </a:lstStyle>
          <a:p>
            <a:pPr lvl="0"/>
            <a:r>
              <a:rPr lang="en-GB"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089" y="1600200"/>
            <a:ext cx="4088122"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8791" y="1600200"/>
            <a:ext cx="4088123"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091" y="1535137"/>
            <a:ext cx="4040125"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4" name="Content Placeholder 3"/>
          <p:cNvSpPr>
            <a:spLocks noGrp="1"/>
          </p:cNvSpPr>
          <p:nvPr>
            <p:ph sz="half" idx="2"/>
          </p:nvPr>
        </p:nvSpPr>
        <p:spPr>
          <a:xfrm>
            <a:off x="457091" y="2175219"/>
            <a:ext cx="4040125"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12" y="1535137"/>
            <a:ext cx="4041800"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6" name="Content Placeholder 5"/>
          <p:cNvSpPr>
            <a:spLocks noGrp="1"/>
          </p:cNvSpPr>
          <p:nvPr>
            <p:ph sz="quarter" idx="4"/>
          </p:nvPr>
        </p:nvSpPr>
        <p:spPr>
          <a:xfrm>
            <a:off x="4645112" y="2175219"/>
            <a:ext cx="4041800"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a:prstGeom prst="rect">
            <a:avLst/>
          </a:prstGeom>
        </p:spPr>
        <p:txBody>
          <a:bodyPr vert="horz" lIns="38111" tIns="19056" rIns="38111" bIns="19056"/>
          <a:lstStyle/>
          <a:p>
            <a:r>
              <a:rPr lang="en-GB" smtClean="0"/>
              <a:t>Click to edit Master title style</a:t>
            </a:r>
            <a:endParaRPr lang="en-US"/>
          </a:p>
        </p:txBody>
      </p:sp>
      <p:sp>
        <p:nvSpPr>
          <p:cNvPr id="3" name="Content Placeholder 2"/>
          <p:cNvSpPr>
            <a:spLocks noGrp="1"/>
          </p:cNvSpPr>
          <p:nvPr>
            <p:ph sz="half" idx="1"/>
          </p:nvPr>
        </p:nvSpPr>
        <p:spPr>
          <a:xfrm>
            <a:off x="457089" y="1600200"/>
            <a:ext cx="4088122"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8791" y="1600200"/>
            <a:ext cx="4088123"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9" y="273441"/>
            <a:ext cx="3008188" cy="1161464"/>
          </a:xfrm>
        </p:spPr>
        <p:txBody>
          <a:bodyPr anchor="b"/>
          <a:lstStyle>
            <a:lvl1pPr algn="l">
              <a:defRPr sz="800" b="1"/>
            </a:lvl1pPr>
          </a:lstStyle>
          <a:p>
            <a:r>
              <a:rPr lang="en-GB" smtClean="0"/>
              <a:t>Click to edit Master title style</a:t>
            </a:r>
            <a:endParaRPr lang="en-US"/>
          </a:p>
        </p:txBody>
      </p:sp>
      <p:sp>
        <p:nvSpPr>
          <p:cNvPr id="3" name="Content Placeholder 2"/>
          <p:cNvSpPr>
            <a:spLocks noGrp="1"/>
          </p:cNvSpPr>
          <p:nvPr>
            <p:ph idx="1"/>
          </p:nvPr>
        </p:nvSpPr>
        <p:spPr>
          <a:xfrm>
            <a:off x="3575224" y="273443"/>
            <a:ext cx="5111688" cy="5853039"/>
          </a:xfrm>
          <a:prstGeom prst="rect">
            <a:avLst/>
          </a:prstGeom>
        </p:spPr>
        <p:txBody>
          <a:bodyPr vert="horz" lIns="38111" tIns="19056" rIns="38111" bIns="19056"/>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089" y="1434907"/>
            <a:ext cx="3008188" cy="4691575"/>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79" y="4800600"/>
            <a:ext cx="5486735" cy="567104"/>
          </a:xfrm>
        </p:spPr>
        <p:txBody>
          <a:bodyPr anchor="b"/>
          <a:lstStyle>
            <a:lvl1pPr algn="l">
              <a:defRPr sz="800" b="1"/>
            </a:lvl1pPr>
          </a:lstStyle>
          <a:p>
            <a:r>
              <a:rPr lang="en-GB" smtClean="0"/>
              <a:t>Click to edit Master title style</a:t>
            </a:r>
            <a:endParaRPr lang="en-US"/>
          </a:p>
        </p:txBody>
      </p:sp>
      <p:sp>
        <p:nvSpPr>
          <p:cNvPr id="3" name="Picture Placeholder 2"/>
          <p:cNvSpPr>
            <a:spLocks noGrp="1"/>
          </p:cNvSpPr>
          <p:nvPr>
            <p:ph type="pic" idx="1"/>
          </p:nvPr>
        </p:nvSpPr>
        <p:spPr>
          <a:xfrm>
            <a:off x="1792079" y="612824"/>
            <a:ext cx="5486735" cy="4114800"/>
          </a:xfrm>
          <a:prstGeom prst="rect">
            <a:avLst/>
          </a:prstGeom>
        </p:spPr>
        <p:txBody>
          <a:bodyPr vert="horz" lIns="38111" tIns="19056" rIns="38111" bIns="19056"/>
          <a:lstStyle>
            <a:lvl1pPr marL="0" indent="0">
              <a:buNone/>
              <a:defRPr sz="1300"/>
            </a:lvl1pPr>
            <a:lvl2pPr marL="190556" indent="0">
              <a:buNone/>
              <a:defRPr sz="1200"/>
            </a:lvl2pPr>
            <a:lvl3pPr marL="381112" indent="0">
              <a:buNone/>
              <a:defRPr sz="1000"/>
            </a:lvl3pPr>
            <a:lvl4pPr marL="571667" indent="0">
              <a:buNone/>
              <a:defRPr sz="800"/>
            </a:lvl4pPr>
            <a:lvl5pPr marL="762224" indent="0">
              <a:buNone/>
              <a:defRPr sz="800"/>
            </a:lvl5pPr>
            <a:lvl6pPr marL="952779" indent="0">
              <a:buNone/>
              <a:defRPr sz="800"/>
            </a:lvl6pPr>
            <a:lvl7pPr marL="1143336" indent="0">
              <a:buNone/>
              <a:defRPr sz="800"/>
            </a:lvl7pPr>
            <a:lvl8pPr marL="1333891" indent="0">
              <a:buNone/>
              <a:defRPr sz="800"/>
            </a:lvl8pPr>
            <a:lvl9pPr marL="1524448" indent="0">
              <a:buNone/>
              <a:defRPr sz="800"/>
            </a:lvl9pPr>
          </a:lstStyle>
          <a:p>
            <a:pPr lvl="0"/>
            <a:endParaRPr lang="en-US" noProof="0" dirty="0">
              <a:sym typeface="Arial" pitchFamily="-107" charset="0"/>
            </a:endParaRPr>
          </a:p>
        </p:txBody>
      </p:sp>
      <p:sp>
        <p:nvSpPr>
          <p:cNvPr id="4" name="Text Placeholder 3"/>
          <p:cNvSpPr>
            <a:spLocks noGrp="1"/>
          </p:cNvSpPr>
          <p:nvPr>
            <p:ph type="body" sz="half" idx="2"/>
          </p:nvPr>
        </p:nvSpPr>
        <p:spPr>
          <a:xfrm>
            <a:off x="1792079" y="5367704"/>
            <a:ext cx="5486735" cy="804496"/>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091" y="1600200"/>
            <a:ext cx="8229823" cy="4526280"/>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35" y="464234"/>
            <a:ext cx="2057177" cy="5662246"/>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089" y="464234"/>
            <a:ext cx="6119068" cy="5662246"/>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4" y="2130376"/>
            <a:ext cx="7772177" cy="1470074"/>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823" y="3886202"/>
            <a:ext cx="6400354" cy="1752307"/>
          </a:xfrm>
          <a:prstGeom prst="rect">
            <a:avLst/>
          </a:prstGeom>
        </p:spPr>
        <p:txBody>
          <a:bodyPr vert="horz" lIns="38111" tIns="19056" rIns="38111" bIns="19056"/>
          <a:lstStyle>
            <a:lvl1pPr marL="0" indent="0" algn="ctr">
              <a:buNone/>
              <a:defRPr/>
            </a:lvl1pPr>
            <a:lvl2pPr marL="190556" indent="0" algn="ctr">
              <a:buNone/>
              <a:defRPr/>
            </a:lvl2pPr>
            <a:lvl3pPr marL="381112" indent="0" algn="ctr">
              <a:buNone/>
              <a:defRPr/>
            </a:lvl3pPr>
            <a:lvl4pPr marL="571667" indent="0" algn="ctr">
              <a:buNone/>
              <a:defRPr/>
            </a:lvl4pPr>
            <a:lvl5pPr marL="762224" indent="0" algn="ctr">
              <a:buNone/>
              <a:defRPr/>
            </a:lvl5pPr>
            <a:lvl6pPr marL="952779" indent="0" algn="ctr">
              <a:buNone/>
              <a:defRPr/>
            </a:lvl6pPr>
            <a:lvl7pPr marL="1143336" indent="0" algn="ctr">
              <a:buNone/>
              <a:defRPr/>
            </a:lvl7pPr>
            <a:lvl8pPr marL="1333891" indent="0" algn="ctr">
              <a:buNone/>
              <a:defRPr/>
            </a:lvl8pPr>
            <a:lvl9pPr marL="1524448" indent="0" algn="ctr">
              <a:buNone/>
              <a:defRPr/>
            </a:lvl9pPr>
          </a:lstStyle>
          <a:p>
            <a:r>
              <a:rPr lang="en-GB"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091" y="1600200"/>
            <a:ext cx="8229823" cy="4526280"/>
          </a:xfrm>
          <a:prstGeom prst="rect">
            <a:avLst/>
          </a:prstGeom>
        </p:spPr>
        <p:txBody>
          <a:bodyPr vert="horz"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1" y="4406704"/>
            <a:ext cx="7772735" cy="1361929"/>
          </a:xfrm>
        </p:spPr>
        <p:txBody>
          <a:bodyPr/>
          <a:lstStyle>
            <a:lvl1pPr algn="l">
              <a:defRPr sz="1700" b="1" cap="all"/>
            </a:lvl1pPr>
          </a:lstStyle>
          <a:p>
            <a:r>
              <a:rPr lang="en-GB" smtClean="0"/>
              <a:t>Click to edit Master title style</a:t>
            </a:r>
            <a:endParaRPr lang="en-US"/>
          </a:p>
        </p:txBody>
      </p:sp>
      <p:sp>
        <p:nvSpPr>
          <p:cNvPr id="3" name="Text Placeholder 2"/>
          <p:cNvSpPr>
            <a:spLocks noGrp="1"/>
          </p:cNvSpPr>
          <p:nvPr>
            <p:ph type="body" idx="1"/>
          </p:nvPr>
        </p:nvSpPr>
        <p:spPr>
          <a:xfrm>
            <a:off x="722191" y="2906737"/>
            <a:ext cx="7772735" cy="1499968"/>
          </a:xfrm>
          <a:prstGeom prst="rect">
            <a:avLst/>
          </a:prstGeom>
        </p:spPr>
        <p:txBody>
          <a:bodyPr vert="horz" lIns="38111" tIns="19056" rIns="38111" bIns="19056" anchor="b"/>
          <a:lstStyle>
            <a:lvl1pPr marL="0" indent="0">
              <a:buNone/>
              <a:defRPr sz="800"/>
            </a:lvl1pPr>
            <a:lvl2pPr marL="190556" indent="0">
              <a:buNone/>
              <a:defRPr sz="800"/>
            </a:lvl2pPr>
            <a:lvl3pPr marL="381112" indent="0">
              <a:buNone/>
              <a:defRPr sz="700"/>
            </a:lvl3pPr>
            <a:lvl4pPr marL="571667" indent="0">
              <a:buNone/>
              <a:defRPr sz="600"/>
            </a:lvl4pPr>
            <a:lvl5pPr marL="762224" indent="0">
              <a:buNone/>
              <a:defRPr sz="600"/>
            </a:lvl5pPr>
            <a:lvl6pPr marL="952779" indent="0">
              <a:buNone/>
              <a:defRPr sz="600"/>
            </a:lvl6pPr>
            <a:lvl7pPr marL="1143336" indent="0">
              <a:buNone/>
              <a:defRPr sz="600"/>
            </a:lvl7pPr>
            <a:lvl8pPr marL="1333891" indent="0">
              <a:buNone/>
              <a:defRPr sz="600"/>
            </a:lvl8pPr>
            <a:lvl9pPr marL="1524448" indent="0">
              <a:buNone/>
              <a:defRPr sz="600"/>
            </a:lvl9pPr>
          </a:lstStyle>
          <a:p>
            <a:pPr lvl="0"/>
            <a:r>
              <a:rPr lang="en-GB"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089" y="1600200"/>
            <a:ext cx="4088122"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8791" y="1600200"/>
            <a:ext cx="4088123"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091" y="1535137"/>
            <a:ext cx="4040125"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4" name="Content Placeholder 3"/>
          <p:cNvSpPr>
            <a:spLocks noGrp="1"/>
          </p:cNvSpPr>
          <p:nvPr>
            <p:ph sz="half" idx="2"/>
          </p:nvPr>
        </p:nvSpPr>
        <p:spPr>
          <a:xfrm>
            <a:off x="457091" y="2175219"/>
            <a:ext cx="4040125"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12" y="1535137"/>
            <a:ext cx="4041800"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6" name="Content Placeholder 5"/>
          <p:cNvSpPr>
            <a:spLocks noGrp="1"/>
          </p:cNvSpPr>
          <p:nvPr>
            <p:ph sz="quarter" idx="4"/>
          </p:nvPr>
        </p:nvSpPr>
        <p:spPr>
          <a:xfrm>
            <a:off x="4645112" y="2175219"/>
            <a:ext cx="4041800"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a:prstGeom prst="rect">
            <a:avLst/>
          </a:prstGeom>
        </p:spPr>
        <p:txBody>
          <a:bodyPr vert="horz" lIns="38111" tIns="19056" rIns="38111" bIns="19056"/>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091" y="1535137"/>
            <a:ext cx="4040125"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4" name="Content Placeholder 3"/>
          <p:cNvSpPr>
            <a:spLocks noGrp="1"/>
          </p:cNvSpPr>
          <p:nvPr>
            <p:ph sz="half" idx="2"/>
          </p:nvPr>
        </p:nvSpPr>
        <p:spPr>
          <a:xfrm>
            <a:off x="457091" y="2175219"/>
            <a:ext cx="4040125"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12" y="1535137"/>
            <a:ext cx="4041800"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6" name="Content Placeholder 5"/>
          <p:cNvSpPr>
            <a:spLocks noGrp="1"/>
          </p:cNvSpPr>
          <p:nvPr>
            <p:ph sz="quarter" idx="4"/>
          </p:nvPr>
        </p:nvSpPr>
        <p:spPr>
          <a:xfrm>
            <a:off x="4645112" y="2175219"/>
            <a:ext cx="4041800"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9" y="273441"/>
            <a:ext cx="3008188" cy="1161464"/>
          </a:xfrm>
        </p:spPr>
        <p:txBody>
          <a:bodyPr anchor="b"/>
          <a:lstStyle>
            <a:lvl1pPr algn="l">
              <a:defRPr sz="800" b="1"/>
            </a:lvl1pPr>
          </a:lstStyle>
          <a:p>
            <a:r>
              <a:rPr lang="en-GB" smtClean="0"/>
              <a:t>Click to edit Master title style</a:t>
            </a:r>
            <a:endParaRPr lang="en-US"/>
          </a:p>
        </p:txBody>
      </p:sp>
      <p:sp>
        <p:nvSpPr>
          <p:cNvPr id="3" name="Content Placeholder 2"/>
          <p:cNvSpPr>
            <a:spLocks noGrp="1"/>
          </p:cNvSpPr>
          <p:nvPr>
            <p:ph idx="1"/>
          </p:nvPr>
        </p:nvSpPr>
        <p:spPr>
          <a:xfrm>
            <a:off x="3575224" y="273443"/>
            <a:ext cx="5111688" cy="5853039"/>
          </a:xfrm>
          <a:prstGeom prst="rect">
            <a:avLst/>
          </a:prstGeom>
        </p:spPr>
        <p:txBody>
          <a:bodyPr vert="horz" lIns="38111" tIns="19056" rIns="38111" bIns="19056"/>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089" y="1434907"/>
            <a:ext cx="3008188" cy="4691575"/>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79" y="4800600"/>
            <a:ext cx="5486735" cy="567104"/>
          </a:xfrm>
        </p:spPr>
        <p:txBody>
          <a:bodyPr anchor="b"/>
          <a:lstStyle>
            <a:lvl1pPr algn="l">
              <a:defRPr sz="800" b="1"/>
            </a:lvl1pPr>
          </a:lstStyle>
          <a:p>
            <a:r>
              <a:rPr lang="en-GB" smtClean="0"/>
              <a:t>Click to edit Master title style</a:t>
            </a:r>
            <a:endParaRPr lang="en-US"/>
          </a:p>
        </p:txBody>
      </p:sp>
      <p:sp>
        <p:nvSpPr>
          <p:cNvPr id="3" name="Picture Placeholder 2"/>
          <p:cNvSpPr>
            <a:spLocks noGrp="1"/>
          </p:cNvSpPr>
          <p:nvPr>
            <p:ph type="pic" idx="1"/>
          </p:nvPr>
        </p:nvSpPr>
        <p:spPr>
          <a:xfrm>
            <a:off x="1792079" y="612824"/>
            <a:ext cx="5486735" cy="4114800"/>
          </a:xfrm>
          <a:prstGeom prst="rect">
            <a:avLst/>
          </a:prstGeom>
        </p:spPr>
        <p:txBody>
          <a:bodyPr vert="horz" lIns="38111" tIns="19056" rIns="38111" bIns="19056"/>
          <a:lstStyle>
            <a:lvl1pPr marL="0" indent="0">
              <a:buNone/>
              <a:defRPr sz="1300"/>
            </a:lvl1pPr>
            <a:lvl2pPr marL="190556" indent="0">
              <a:buNone/>
              <a:defRPr sz="1200"/>
            </a:lvl2pPr>
            <a:lvl3pPr marL="381112" indent="0">
              <a:buNone/>
              <a:defRPr sz="1000"/>
            </a:lvl3pPr>
            <a:lvl4pPr marL="571667" indent="0">
              <a:buNone/>
              <a:defRPr sz="800"/>
            </a:lvl4pPr>
            <a:lvl5pPr marL="762224" indent="0">
              <a:buNone/>
              <a:defRPr sz="800"/>
            </a:lvl5pPr>
            <a:lvl6pPr marL="952779" indent="0">
              <a:buNone/>
              <a:defRPr sz="800"/>
            </a:lvl6pPr>
            <a:lvl7pPr marL="1143336" indent="0">
              <a:buNone/>
              <a:defRPr sz="800"/>
            </a:lvl7pPr>
            <a:lvl8pPr marL="1333891" indent="0">
              <a:buNone/>
              <a:defRPr sz="800"/>
            </a:lvl8pPr>
            <a:lvl9pPr marL="1524448" indent="0">
              <a:buNone/>
              <a:defRPr sz="800"/>
            </a:lvl9pPr>
          </a:lstStyle>
          <a:p>
            <a:pPr lvl="0"/>
            <a:endParaRPr lang="en-US" noProof="0" dirty="0">
              <a:sym typeface="Arial" pitchFamily="-107" charset="0"/>
            </a:endParaRPr>
          </a:p>
        </p:txBody>
      </p:sp>
      <p:sp>
        <p:nvSpPr>
          <p:cNvPr id="4" name="Text Placeholder 3"/>
          <p:cNvSpPr>
            <a:spLocks noGrp="1"/>
          </p:cNvSpPr>
          <p:nvPr>
            <p:ph type="body" sz="half" idx="2"/>
          </p:nvPr>
        </p:nvSpPr>
        <p:spPr>
          <a:xfrm>
            <a:off x="1792079" y="5367704"/>
            <a:ext cx="5486735" cy="804496"/>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091" y="1600200"/>
            <a:ext cx="8229823" cy="4526280"/>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35" y="464234"/>
            <a:ext cx="2057177" cy="5662246"/>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089" y="464234"/>
            <a:ext cx="6119068" cy="5662246"/>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4" y="2130376"/>
            <a:ext cx="7772177" cy="1470074"/>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823" y="3886202"/>
            <a:ext cx="6400354" cy="1752307"/>
          </a:xfrm>
          <a:prstGeom prst="rect">
            <a:avLst/>
          </a:prstGeom>
        </p:spPr>
        <p:txBody>
          <a:bodyPr vert="horz" lIns="38111" tIns="19056" rIns="38111" bIns="19056"/>
          <a:lstStyle>
            <a:lvl1pPr marL="0" indent="0" algn="ctr">
              <a:buNone/>
              <a:defRPr/>
            </a:lvl1pPr>
            <a:lvl2pPr marL="190556" indent="0" algn="ctr">
              <a:buNone/>
              <a:defRPr/>
            </a:lvl2pPr>
            <a:lvl3pPr marL="381112" indent="0" algn="ctr">
              <a:buNone/>
              <a:defRPr/>
            </a:lvl3pPr>
            <a:lvl4pPr marL="571667" indent="0" algn="ctr">
              <a:buNone/>
              <a:defRPr/>
            </a:lvl4pPr>
            <a:lvl5pPr marL="762224" indent="0" algn="ctr">
              <a:buNone/>
              <a:defRPr/>
            </a:lvl5pPr>
            <a:lvl6pPr marL="952779" indent="0" algn="ctr">
              <a:buNone/>
              <a:defRPr/>
            </a:lvl6pPr>
            <a:lvl7pPr marL="1143336" indent="0" algn="ctr">
              <a:buNone/>
              <a:defRPr/>
            </a:lvl7pPr>
            <a:lvl8pPr marL="1333891" indent="0" algn="ctr">
              <a:buNone/>
              <a:defRPr/>
            </a:lvl8pPr>
            <a:lvl9pPr marL="1524448" indent="0" algn="ctr">
              <a:buNone/>
              <a:defRPr/>
            </a:lvl9pPr>
          </a:lstStyle>
          <a:p>
            <a:r>
              <a:rPr lang="en-GB"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091" y="1600200"/>
            <a:ext cx="8229823" cy="4526280"/>
          </a:xfrm>
          <a:prstGeom prst="rect">
            <a:avLst/>
          </a:prstGeom>
        </p:spPr>
        <p:txBody>
          <a:bodyPr vert="horz"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1" y="4406704"/>
            <a:ext cx="7772735" cy="1361929"/>
          </a:xfrm>
        </p:spPr>
        <p:txBody>
          <a:bodyPr/>
          <a:lstStyle>
            <a:lvl1pPr algn="l">
              <a:defRPr sz="1700" b="1" cap="all"/>
            </a:lvl1pPr>
          </a:lstStyle>
          <a:p>
            <a:r>
              <a:rPr lang="en-GB" smtClean="0"/>
              <a:t>Click to edit Master title style</a:t>
            </a:r>
            <a:endParaRPr lang="en-US"/>
          </a:p>
        </p:txBody>
      </p:sp>
      <p:sp>
        <p:nvSpPr>
          <p:cNvPr id="3" name="Text Placeholder 2"/>
          <p:cNvSpPr>
            <a:spLocks noGrp="1"/>
          </p:cNvSpPr>
          <p:nvPr>
            <p:ph type="body" idx="1"/>
          </p:nvPr>
        </p:nvSpPr>
        <p:spPr>
          <a:xfrm>
            <a:off x="722191" y="2906737"/>
            <a:ext cx="7772735" cy="1499968"/>
          </a:xfrm>
          <a:prstGeom prst="rect">
            <a:avLst/>
          </a:prstGeom>
        </p:spPr>
        <p:txBody>
          <a:bodyPr vert="horz" lIns="38111" tIns="19056" rIns="38111" bIns="19056" anchor="b"/>
          <a:lstStyle>
            <a:lvl1pPr marL="0" indent="0">
              <a:buNone/>
              <a:defRPr sz="800"/>
            </a:lvl1pPr>
            <a:lvl2pPr marL="190556" indent="0">
              <a:buNone/>
              <a:defRPr sz="800"/>
            </a:lvl2pPr>
            <a:lvl3pPr marL="381112" indent="0">
              <a:buNone/>
              <a:defRPr sz="700"/>
            </a:lvl3pPr>
            <a:lvl4pPr marL="571667" indent="0">
              <a:buNone/>
              <a:defRPr sz="600"/>
            </a:lvl4pPr>
            <a:lvl5pPr marL="762224" indent="0">
              <a:buNone/>
              <a:defRPr sz="600"/>
            </a:lvl5pPr>
            <a:lvl6pPr marL="952779" indent="0">
              <a:buNone/>
              <a:defRPr sz="600"/>
            </a:lvl6pPr>
            <a:lvl7pPr marL="1143336" indent="0">
              <a:buNone/>
              <a:defRPr sz="600"/>
            </a:lvl7pPr>
            <a:lvl8pPr marL="1333891" indent="0">
              <a:buNone/>
              <a:defRPr sz="600"/>
            </a:lvl8pPr>
            <a:lvl9pPr marL="1524448" indent="0">
              <a:buNone/>
              <a:defRPr sz="600"/>
            </a:lvl9pPr>
          </a:lstStyle>
          <a:p>
            <a:pPr lvl="0"/>
            <a:r>
              <a:rPr lang="en-GB"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089" y="1600200"/>
            <a:ext cx="4088122"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8791" y="1600200"/>
            <a:ext cx="4088123"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a:prstGeom prst="rect">
            <a:avLst/>
          </a:prstGeom>
        </p:spPr>
        <p:txBody>
          <a:bodyPr vert="horz" lIns="38111" tIns="19056" rIns="38111" bIns="19056"/>
          <a:lstStyle/>
          <a:p>
            <a:r>
              <a:rPr lang="en-GB"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091" y="1535137"/>
            <a:ext cx="4040125"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4" name="Content Placeholder 3"/>
          <p:cNvSpPr>
            <a:spLocks noGrp="1"/>
          </p:cNvSpPr>
          <p:nvPr>
            <p:ph sz="half" idx="2"/>
          </p:nvPr>
        </p:nvSpPr>
        <p:spPr>
          <a:xfrm>
            <a:off x="457091" y="2175219"/>
            <a:ext cx="4040125"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12" y="1535137"/>
            <a:ext cx="4041800"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6" name="Content Placeholder 5"/>
          <p:cNvSpPr>
            <a:spLocks noGrp="1"/>
          </p:cNvSpPr>
          <p:nvPr>
            <p:ph sz="quarter" idx="4"/>
          </p:nvPr>
        </p:nvSpPr>
        <p:spPr>
          <a:xfrm>
            <a:off x="4645112" y="2175219"/>
            <a:ext cx="4041800"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9" y="273441"/>
            <a:ext cx="3008188" cy="1161464"/>
          </a:xfrm>
        </p:spPr>
        <p:txBody>
          <a:bodyPr anchor="b"/>
          <a:lstStyle>
            <a:lvl1pPr algn="l">
              <a:defRPr sz="800" b="1"/>
            </a:lvl1pPr>
          </a:lstStyle>
          <a:p>
            <a:r>
              <a:rPr lang="en-GB" smtClean="0"/>
              <a:t>Click to edit Master title style</a:t>
            </a:r>
            <a:endParaRPr lang="en-US"/>
          </a:p>
        </p:txBody>
      </p:sp>
      <p:sp>
        <p:nvSpPr>
          <p:cNvPr id="3" name="Content Placeholder 2"/>
          <p:cNvSpPr>
            <a:spLocks noGrp="1"/>
          </p:cNvSpPr>
          <p:nvPr>
            <p:ph idx="1"/>
          </p:nvPr>
        </p:nvSpPr>
        <p:spPr>
          <a:xfrm>
            <a:off x="3575224" y="273443"/>
            <a:ext cx="5111688" cy="5853039"/>
          </a:xfrm>
          <a:prstGeom prst="rect">
            <a:avLst/>
          </a:prstGeom>
        </p:spPr>
        <p:txBody>
          <a:bodyPr vert="horz" lIns="38111" tIns="19056" rIns="38111" bIns="19056"/>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089" y="1434907"/>
            <a:ext cx="3008188" cy="4691575"/>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79" y="4800600"/>
            <a:ext cx="5486735" cy="567104"/>
          </a:xfrm>
        </p:spPr>
        <p:txBody>
          <a:bodyPr anchor="b"/>
          <a:lstStyle>
            <a:lvl1pPr algn="l">
              <a:defRPr sz="800" b="1"/>
            </a:lvl1pPr>
          </a:lstStyle>
          <a:p>
            <a:r>
              <a:rPr lang="en-GB" smtClean="0"/>
              <a:t>Click to edit Master title style</a:t>
            </a:r>
            <a:endParaRPr lang="en-US"/>
          </a:p>
        </p:txBody>
      </p:sp>
      <p:sp>
        <p:nvSpPr>
          <p:cNvPr id="3" name="Picture Placeholder 2"/>
          <p:cNvSpPr>
            <a:spLocks noGrp="1"/>
          </p:cNvSpPr>
          <p:nvPr>
            <p:ph type="pic" idx="1"/>
          </p:nvPr>
        </p:nvSpPr>
        <p:spPr>
          <a:xfrm>
            <a:off x="1792079" y="612824"/>
            <a:ext cx="5486735" cy="4114800"/>
          </a:xfrm>
          <a:prstGeom prst="rect">
            <a:avLst/>
          </a:prstGeom>
        </p:spPr>
        <p:txBody>
          <a:bodyPr vert="horz" lIns="38111" tIns="19056" rIns="38111" bIns="19056"/>
          <a:lstStyle>
            <a:lvl1pPr marL="0" indent="0">
              <a:buNone/>
              <a:defRPr sz="1300"/>
            </a:lvl1pPr>
            <a:lvl2pPr marL="190556" indent="0">
              <a:buNone/>
              <a:defRPr sz="1200"/>
            </a:lvl2pPr>
            <a:lvl3pPr marL="381112" indent="0">
              <a:buNone/>
              <a:defRPr sz="1000"/>
            </a:lvl3pPr>
            <a:lvl4pPr marL="571667" indent="0">
              <a:buNone/>
              <a:defRPr sz="800"/>
            </a:lvl4pPr>
            <a:lvl5pPr marL="762224" indent="0">
              <a:buNone/>
              <a:defRPr sz="800"/>
            </a:lvl5pPr>
            <a:lvl6pPr marL="952779" indent="0">
              <a:buNone/>
              <a:defRPr sz="800"/>
            </a:lvl6pPr>
            <a:lvl7pPr marL="1143336" indent="0">
              <a:buNone/>
              <a:defRPr sz="800"/>
            </a:lvl7pPr>
            <a:lvl8pPr marL="1333891" indent="0">
              <a:buNone/>
              <a:defRPr sz="800"/>
            </a:lvl8pPr>
            <a:lvl9pPr marL="1524448" indent="0">
              <a:buNone/>
              <a:defRPr sz="800"/>
            </a:lvl9pPr>
          </a:lstStyle>
          <a:p>
            <a:pPr lvl="0"/>
            <a:endParaRPr lang="en-US" noProof="0" dirty="0">
              <a:sym typeface="Arial" pitchFamily="-107" charset="0"/>
            </a:endParaRPr>
          </a:p>
        </p:txBody>
      </p:sp>
      <p:sp>
        <p:nvSpPr>
          <p:cNvPr id="4" name="Text Placeholder 3"/>
          <p:cNvSpPr>
            <a:spLocks noGrp="1"/>
          </p:cNvSpPr>
          <p:nvPr>
            <p:ph type="body" sz="half" idx="2"/>
          </p:nvPr>
        </p:nvSpPr>
        <p:spPr>
          <a:xfrm>
            <a:off x="1792079" y="5367704"/>
            <a:ext cx="5486735" cy="804496"/>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091" y="1600200"/>
            <a:ext cx="8229823" cy="4526280"/>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35" y="464234"/>
            <a:ext cx="2057177" cy="5662246"/>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089" y="464234"/>
            <a:ext cx="6119068" cy="5662246"/>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4" y="2130376"/>
            <a:ext cx="7772177" cy="1470074"/>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823" y="3886202"/>
            <a:ext cx="6400354" cy="1752307"/>
          </a:xfrm>
          <a:prstGeom prst="rect">
            <a:avLst/>
          </a:prstGeom>
        </p:spPr>
        <p:txBody>
          <a:bodyPr vert="horz" lIns="38111" tIns="19056" rIns="38111" bIns="19056"/>
          <a:lstStyle>
            <a:lvl1pPr marL="0" indent="0" algn="ctr">
              <a:buNone/>
              <a:defRPr/>
            </a:lvl1pPr>
            <a:lvl2pPr marL="190556" indent="0" algn="ctr">
              <a:buNone/>
              <a:defRPr/>
            </a:lvl2pPr>
            <a:lvl3pPr marL="381112" indent="0" algn="ctr">
              <a:buNone/>
              <a:defRPr/>
            </a:lvl3pPr>
            <a:lvl4pPr marL="571667" indent="0" algn="ctr">
              <a:buNone/>
              <a:defRPr/>
            </a:lvl4pPr>
            <a:lvl5pPr marL="762224" indent="0" algn="ctr">
              <a:buNone/>
              <a:defRPr/>
            </a:lvl5pPr>
            <a:lvl6pPr marL="952779" indent="0" algn="ctr">
              <a:buNone/>
              <a:defRPr/>
            </a:lvl6pPr>
            <a:lvl7pPr marL="1143336" indent="0" algn="ctr">
              <a:buNone/>
              <a:defRPr/>
            </a:lvl7pPr>
            <a:lvl8pPr marL="1333891" indent="0" algn="ctr">
              <a:buNone/>
              <a:defRPr/>
            </a:lvl8pPr>
            <a:lvl9pPr marL="1524448" indent="0" algn="ctr">
              <a:buNone/>
              <a:defRPr/>
            </a:lvl9pPr>
          </a:lstStyle>
          <a:p>
            <a:r>
              <a:rPr lang="en-GB"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091" y="1600200"/>
            <a:ext cx="8229823" cy="4526280"/>
          </a:xfrm>
          <a:prstGeom prst="rect">
            <a:avLst/>
          </a:prstGeom>
        </p:spPr>
        <p:txBody>
          <a:bodyPr vert="horz"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1" y="4406704"/>
            <a:ext cx="7772735" cy="1361929"/>
          </a:xfrm>
        </p:spPr>
        <p:txBody>
          <a:bodyPr anchor="t"/>
          <a:lstStyle>
            <a:lvl1pPr algn="l">
              <a:defRPr sz="1700" b="1" cap="all"/>
            </a:lvl1pPr>
          </a:lstStyle>
          <a:p>
            <a:r>
              <a:rPr lang="en-GB" smtClean="0"/>
              <a:t>Click to edit Master title style</a:t>
            </a:r>
            <a:endParaRPr lang="en-US"/>
          </a:p>
        </p:txBody>
      </p:sp>
      <p:sp>
        <p:nvSpPr>
          <p:cNvPr id="3" name="Text Placeholder 2"/>
          <p:cNvSpPr>
            <a:spLocks noGrp="1"/>
          </p:cNvSpPr>
          <p:nvPr>
            <p:ph type="body" idx="1"/>
          </p:nvPr>
        </p:nvSpPr>
        <p:spPr>
          <a:xfrm>
            <a:off x="722191" y="2906737"/>
            <a:ext cx="7772735" cy="1499968"/>
          </a:xfrm>
          <a:prstGeom prst="rect">
            <a:avLst/>
          </a:prstGeom>
        </p:spPr>
        <p:txBody>
          <a:bodyPr vert="horz" lIns="38111" tIns="19056" rIns="38111" bIns="19056" anchor="b"/>
          <a:lstStyle>
            <a:lvl1pPr marL="0" indent="0">
              <a:buNone/>
              <a:defRPr sz="800"/>
            </a:lvl1pPr>
            <a:lvl2pPr marL="190556" indent="0">
              <a:buNone/>
              <a:defRPr sz="800"/>
            </a:lvl2pPr>
            <a:lvl3pPr marL="381112" indent="0">
              <a:buNone/>
              <a:defRPr sz="700"/>
            </a:lvl3pPr>
            <a:lvl4pPr marL="571667" indent="0">
              <a:buNone/>
              <a:defRPr sz="600"/>
            </a:lvl4pPr>
            <a:lvl5pPr marL="762224" indent="0">
              <a:buNone/>
              <a:defRPr sz="600"/>
            </a:lvl5pPr>
            <a:lvl6pPr marL="952779" indent="0">
              <a:buNone/>
              <a:defRPr sz="600"/>
            </a:lvl6pPr>
            <a:lvl7pPr marL="1143336" indent="0">
              <a:buNone/>
              <a:defRPr sz="600"/>
            </a:lvl7pPr>
            <a:lvl8pPr marL="1333891" indent="0">
              <a:buNone/>
              <a:defRPr sz="600"/>
            </a:lvl8pPr>
            <a:lvl9pPr marL="1524448" indent="0">
              <a:buNone/>
              <a:defRPr sz="600"/>
            </a:lvl9pPr>
          </a:lstStyle>
          <a:p>
            <a:pPr lvl="0"/>
            <a:r>
              <a:rPr lang="en-GB"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089" y="1600200"/>
            <a:ext cx="4088122"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8791" y="1600200"/>
            <a:ext cx="4088123"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091" y="1535137"/>
            <a:ext cx="4040125"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4" name="Content Placeholder 3"/>
          <p:cNvSpPr>
            <a:spLocks noGrp="1"/>
          </p:cNvSpPr>
          <p:nvPr>
            <p:ph sz="half" idx="2"/>
          </p:nvPr>
        </p:nvSpPr>
        <p:spPr>
          <a:xfrm>
            <a:off x="457091" y="2175219"/>
            <a:ext cx="4040125"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12" y="1535137"/>
            <a:ext cx="4041800"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6" name="Content Placeholder 5"/>
          <p:cNvSpPr>
            <a:spLocks noGrp="1"/>
          </p:cNvSpPr>
          <p:nvPr>
            <p:ph sz="quarter" idx="4"/>
          </p:nvPr>
        </p:nvSpPr>
        <p:spPr>
          <a:xfrm>
            <a:off x="4645112" y="2175219"/>
            <a:ext cx="4041800"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9" y="273441"/>
            <a:ext cx="3008188" cy="1161464"/>
          </a:xfrm>
        </p:spPr>
        <p:txBody>
          <a:bodyPr anchor="b"/>
          <a:lstStyle>
            <a:lvl1pPr algn="l">
              <a:defRPr sz="800" b="1"/>
            </a:lvl1pPr>
          </a:lstStyle>
          <a:p>
            <a:r>
              <a:rPr lang="en-GB" smtClean="0"/>
              <a:t>Click to edit Master title style</a:t>
            </a:r>
            <a:endParaRPr lang="en-US"/>
          </a:p>
        </p:txBody>
      </p:sp>
      <p:sp>
        <p:nvSpPr>
          <p:cNvPr id="3" name="Content Placeholder 2"/>
          <p:cNvSpPr>
            <a:spLocks noGrp="1"/>
          </p:cNvSpPr>
          <p:nvPr>
            <p:ph idx="1"/>
          </p:nvPr>
        </p:nvSpPr>
        <p:spPr>
          <a:xfrm>
            <a:off x="3575224" y="273443"/>
            <a:ext cx="5111688" cy="5853039"/>
          </a:xfrm>
          <a:prstGeom prst="rect">
            <a:avLst/>
          </a:prstGeom>
        </p:spPr>
        <p:txBody>
          <a:bodyPr vert="horz" lIns="38111" tIns="19056" rIns="38111" bIns="19056"/>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089" y="1434907"/>
            <a:ext cx="3008188" cy="4691575"/>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79" y="4800600"/>
            <a:ext cx="5486735" cy="567104"/>
          </a:xfrm>
        </p:spPr>
        <p:txBody>
          <a:bodyPr anchor="b"/>
          <a:lstStyle>
            <a:lvl1pPr algn="l">
              <a:defRPr sz="800" b="1"/>
            </a:lvl1pPr>
          </a:lstStyle>
          <a:p>
            <a:r>
              <a:rPr lang="en-GB" smtClean="0"/>
              <a:t>Click to edit Master title style</a:t>
            </a:r>
            <a:endParaRPr lang="en-US"/>
          </a:p>
        </p:txBody>
      </p:sp>
      <p:sp>
        <p:nvSpPr>
          <p:cNvPr id="3" name="Picture Placeholder 2"/>
          <p:cNvSpPr>
            <a:spLocks noGrp="1"/>
          </p:cNvSpPr>
          <p:nvPr>
            <p:ph type="pic" idx="1"/>
          </p:nvPr>
        </p:nvSpPr>
        <p:spPr>
          <a:xfrm>
            <a:off x="1792079" y="612824"/>
            <a:ext cx="5486735" cy="4114800"/>
          </a:xfrm>
          <a:prstGeom prst="rect">
            <a:avLst/>
          </a:prstGeom>
        </p:spPr>
        <p:txBody>
          <a:bodyPr vert="horz" lIns="38111" tIns="19056" rIns="38111" bIns="19056"/>
          <a:lstStyle>
            <a:lvl1pPr marL="0" indent="0">
              <a:buNone/>
              <a:defRPr sz="1300"/>
            </a:lvl1pPr>
            <a:lvl2pPr marL="190556" indent="0">
              <a:buNone/>
              <a:defRPr sz="1200"/>
            </a:lvl2pPr>
            <a:lvl3pPr marL="381112" indent="0">
              <a:buNone/>
              <a:defRPr sz="1000"/>
            </a:lvl3pPr>
            <a:lvl4pPr marL="571667" indent="0">
              <a:buNone/>
              <a:defRPr sz="800"/>
            </a:lvl4pPr>
            <a:lvl5pPr marL="762224" indent="0">
              <a:buNone/>
              <a:defRPr sz="800"/>
            </a:lvl5pPr>
            <a:lvl6pPr marL="952779" indent="0">
              <a:buNone/>
              <a:defRPr sz="800"/>
            </a:lvl6pPr>
            <a:lvl7pPr marL="1143336" indent="0">
              <a:buNone/>
              <a:defRPr sz="800"/>
            </a:lvl7pPr>
            <a:lvl8pPr marL="1333891" indent="0">
              <a:buNone/>
              <a:defRPr sz="800"/>
            </a:lvl8pPr>
            <a:lvl9pPr marL="1524448" indent="0">
              <a:buNone/>
              <a:defRPr sz="800"/>
            </a:lvl9pPr>
          </a:lstStyle>
          <a:p>
            <a:pPr lvl="0"/>
            <a:endParaRPr lang="en-US" noProof="0" dirty="0">
              <a:sym typeface="Arial" pitchFamily="-107" charset="0"/>
            </a:endParaRPr>
          </a:p>
        </p:txBody>
      </p:sp>
      <p:sp>
        <p:nvSpPr>
          <p:cNvPr id="4" name="Text Placeholder 3"/>
          <p:cNvSpPr>
            <a:spLocks noGrp="1"/>
          </p:cNvSpPr>
          <p:nvPr>
            <p:ph type="body" sz="half" idx="2"/>
          </p:nvPr>
        </p:nvSpPr>
        <p:spPr>
          <a:xfrm>
            <a:off x="1792079" y="5367704"/>
            <a:ext cx="5486735" cy="804496"/>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091" y="1600200"/>
            <a:ext cx="8229823" cy="4526280"/>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226" y="0"/>
            <a:ext cx="2095686" cy="612648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03610" y="0"/>
            <a:ext cx="6234038" cy="6126480"/>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4" y="2130376"/>
            <a:ext cx="7772177" cy="1470074"/>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823" y="3886202"/>
            <a:ext cx="6400354" cy="1752307"/>
          </a:xfrm>
          <a:prstGeom prst="rect">
            <a:avLst/>
          </a:prstGeom>
        </p:spPr>
        <p:txBody>
          <a:bodyPr vert="horz" lIns="38111" tIns="19056" rIns="38111" bIns="19056"/>
          <a:lstStyle>
            <a:lvl1pPr marL="0" indent="0" algn="ctr">
              <a:buNone/>
              <a:defRPr/>
            </a:lvl1pPr>
            <a:lvl2pPr marL="190556" indent="0" algn="ctr">
              <a:buNone/>
              <a:defRPr/>
            </a:lvl2pPr>
            <a:lvl3pPr marL="381112" indent="0" algn="ctr">
              <a:buNone/>
              <a:defRPr/>
            </a:lvl3pPr>
            <a:lvl4pPr marL="571667" indent="0" algn="ctr">
              <a:buNone/>
              <a:defRPr/>
            </a:lvl4pPr>
            <a:lvl5pPr marL="762224" indent="0" algn="ctr">
              <a:buNone/>
              <a:defRPr/>
            </a:lvl5pPr>
            <a:lvl6pPr marL="952779" indent="0" algn="ctr">
              <a:buNone/>
              <a:defRPr/>
            </a:lvl6pPr>
            <a:lvl7pPr marL="1143336" indent="0" algn="ctr">
              <a:buNone/>
              <a:defRPr/>
            </a:lvl7pPr>
            <a:lvl8pPr marL="1333891" indent="0" algn="ctr">
              <a:buNone/>
              <a:defRPr/>
            </a:lvl8pPr>
            <a:lvl9pPr marL="1524448" indent="0" algn="ctr">
              <a:buNone/>
              <a:defRPr/>
            </a:lvl9pPr>
          </a:lstStyle>
          <a:p>
            <a:r>
              <a:rPr lang="en-GB"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091" y="1600200"/>
            <a:ext cx="8229823" cy="4526280"/>
          </a:xfrm>
          <a:prstGeom prst="rect">
            <a:avLst/>
          </a:prstGeom>
        </p:spPr>
        <p:txBody>
          <a:bodyPr vert="horz"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9" y="273441"/>
            <a:ext cx="3008188" cy="1161464"/>
          </a:xfrm>
          <a:prstGeom prst="rect">
            <a:avLst/>
          </a:prstGeom>
        </p:spPr>
        <p:txBody>
          <a:bodyPr vert="horz" lIns="38111" tIns="19056" rIns="38111" bIns="19056" anchor="b"/>
          <a:lstStyle>
            <a:lvl1pPr algn="l">
              <a:defRPr sz="800" b="1"/>
            </a:lvl1pPr>
          </a:lstStyle>
          <a:p>
            <a:r>
              <a:rPr lang="en-GB" smtClean="0"/>
              <a:t>Click to edit Master title style</a:t>
            </a:r>
            <a:endParaRPr lang="en-US"/>
          </a:p>
        </p:txBody>
      </p:sp>
      <p:sp>
        <p:nvSpPr>
          <p:cNvPr id="3" name="Content Placeholder 2"/>
          <p:cNvSpPr>
            <a:spLocks noGrp="1"/>
          </p:cNvSpPr>
          <p:nvPr>
            <p:ph idx="1"/>
          </p:nvPr>
        </p:nvSpPr>
        <p:spPr>
          <a:xfrm>
            <a:off x="3575224" y="273443"/>
            <a:ext cx="5111688" cy="5853039"/>
          </a:xfrm>
          <a:prstGeom prst="rect">
            <a:avLst/>
          </a:prstGeom>
        </p:spPr>
        <p:txBody>
          <a:bodyPr vert="horz" lIns="38111" tIns="19056" rIns="38111" bIns="19056"/>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089" y="1434907"/>
            <a:ext cx="3008188" cy="4691575"/>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1" y="4406704"/>
            <a:ext cx="7772735" cy="1361929"/>
          </a:xfrm>
        </p:spPr>
        <p:txBody>
          <a:bodyPr/>
          <a:lstStyle>
            <a:lvl1pPr algn="l">
              <a:defRPr sz="1700" b="1" cap="all"/>
            </a:lvl1pPr>
          </a:lstStyle>
          <a:p>
            <a:r>
              <a:rPr lang="en-GB" smtClean="0"/>
              <a:t>Click to edit Master title style</a:t>
            </a:r>
            <a:endParaRPr lang="en-US"/>
          </a:p>
        </p:txBody>
      </p:sp>
      <p:sp>
        <p:nvSpPr>
          <p:cNvPr id="3" name="Text Placeholder 2"/>
          <p:cNvSpPr>
            <a:spLocks noGrp="1"/>
          </p:cNvSpPr>
          <p:nvPr>
            <p:ph type="body" idx="1"/>
          </p:nvPr>
        </p:nvSpPr>
        <p:spPr>
          <a:xfrm>
            <a:off x="722191" y="2906737"/>
            <a:ext cx="7772735" cy="1499968"/>
          </a:xfrm>
          <a:prstGeom prst="rect">
            <a:avLst/>
          </a:prstGeom>
        </p:spPr>
        <p:txBody>
          <a:bodyPr vert="horz" lIns="38111" tIns="19056" rIns="38111" bIns="19056" anchor="b"/>
          <a:lstStyle>
            <a:lvl1pPr marL="0" indent="0">
              <a:buNone/>
              <a:defRPr sz="800"/>
            </a:lvl1pPr>
            <a:lvl2pPr marL="190556" indent="0">
              <a:buNone/>
              <a:defRPr sz="800"/>
            </a:lvl2pPr>
            <a:lvl3pPr marL="381112" indent="0">
              <a:buNone/>
              <a:defRPr sz="700"/>
            </a:lvl3pPr>
            <a:lvl4pPr marL="571667" indent="0">
              <a:buNone/>
              <a:defRPr sz="600"/>
            </a:lvl4pPr>
            <a:lvl5pPr marL="762224" indent="0">
              <a:buNone/>
              <a:defRPr sz="600"/>
            </a:lvl5pPr>
            <a:lvl6pPr marL="952779" indent="0">
              <a:buNone/>
              <a:defRPr sz="600"/>
            </a:lvl6pPr>
            <a:lvl7pPr marL="1143336" indent="0">
              <a:buNone/>
              <a:defRPr sz="600"/>
            </a:lvl7pPr>
            <a:lvl8pPr marL="1333891" indent="0">
              <a:buNone/>
              <a:defRPr sz="600"/>
            </a:lvl8pPr>
            <a:lvl9pPr marL="1524448" indent="0">
              <a:buNone/>
              <a:defRPr sz="600"/>
            </a:lvl9pPr>
          </a:lstStyle>
          <a:p>
            <a:pPr lvl="0"/>
            <a:r>
              <a:rPr lang="en-GB"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089" y="1600200"/>
            <a:ext cx="4088122"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8791" y="1600200"/>
            <a:ext cx="4088123"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091" y="1535137"/>
            <a:ext cx="4040125"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4" name="Content Placeholder 3"/>
          <p:cNvSpPr>
            <a:spLocks noGrp="1"/>
          </p:cNvSpPr>
          <p:nvPr>
            <p:ph sz="half" idx="2"/>
          </p:nvPr>
        </p:nvSpPr>
        <p:spPr>
          <a:xfrm>
            <a:off x="457091" y="2175219"/>
            <a:ext cx="4040125"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12" y="1535137"/>
            <a:ext cx="4041800"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6" name="Content Placeholder 5"/>
          <p:cNvSpPr>
            <a:spLocks noGrp="1"/>
          </p:cNvSpPr>
          <p:nvPr>
            <p:ph sz="quarter" idx="4"/>
          </p:nvPr>
        </p:nvSpPr>
        <p:spPr>
          <a:xfrm>
            <a:off x="4645112" y="2175219"/>
            <a:ext cx="4041800"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9" y="273441"/>
            <a:ext cx="3008188" cy="1161464"/>
          </a:xfrm>
        </p:spPr>
        <p:txBody>
          <a:bodyPr anchor="b"/>
          <a:lstStyle>
            <a:lvl1pPr algn="l">
              <a:defRPr sz="800" b="1"/>
            </a:lvl1pPr>
          </a:lstStyle>
          <a:p>
            <a:r>
              <a:rPr lang="en-GB" smtClean="0"/>
              <a:t>Click to edit Master title style</a:t>
            </a:r>
            <a:endParaRPr lang="en-US"/>
          </a:p>
        </p:txBody>
      </p:sp>
      <p:sp>
        <p:nvSpPr>
          <p:cNvPr id="3" name="Content Placeholder 2"/>
          <p:cNvSpPr>
            <a:spLocks noGrp="1"/>
          </p:cNvSpPr>
          <p:nvPr>
            <p:ph idx="1"/>
          </p:nvPr>
        </p:nvSpPr>
        <p:spPr>
          <a:xfrm>
            <a:off x="3575224" y="273443"/>
            <a:ext cx="5111688" cy="5853039"/>
          </a:xfrm>
          <a:prstGeom prst="rect">
            <a:avLst/>
          </a:prstGeom>
        </p:spPr>
        <p:txBody>
          <a:bodyPr vert="horz" lIns="38111" tIns="19056" rIns="38111" bIns="19056"/>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089" y="1434907"/>
            <a:ext cx="3008188" cy="4691575"/>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79" y="4800600"/>
            <a:ext cx="5486735" cy="567104"/>
          </a:xfrm>
        </p:spPr>
        <p:txBody>
          <a:bodyPr anchor="b"/>
          <a:lstStyle>
            <a:lvl1pPr algn="l">
              <a:defRPr sz="800" b="1"/>
            </a:lvl1pPr>
          </a:lstStyle>
          <a:p>
            <a:r>
              <a:rPr lang="en-GB" smtClean="0"/>
              <a:t>Click to edit Master title style</a:t>
            </a:r>
            <a:endParaRPr lang="en-US"/>
          </a:p>
        </p:txBody>
      </p:sp>
      <p:sp>
        <p:nvSpPr>
          <p:cNvPr id="3" name="Picture Placeholder 2"/>
          <p:cNvSpPr>
            <a:spLocks noGrp="1"/>
          </p:cNvSpPr>
          <p:nvPr>
            <p:ph type="pic" idx="1"/>
          </p:nvPr>
        </p:nvSpPr>
        <p:spPr>
          <a:xfrm>
            <a:off x="1792079" y="612824"/>
            <a:ext cx="5486735" cy="4114800"/>
          </a:xfrm>
          <a:prstGeom prst="rect">
            <a:avLst/>
          </a:prstGeom>
        </p:spPr>
        <p:txBody>
          <a:bodyPr vert="horz" lIns="38111" tIns="19056" rIns="38111" bIns="19056"/>
          <a:lstStyle>
            <a:lvl1pPr marL="0" indent="0">
              <a:buNone/>
              <a:defRPr sz="1300"/>
            </a:lvl1pPr>
            <a:lvl2pPr marL="190556" indent="0">
              <a:buNone/>
              <a:defRPr sz="1200"/>
            </a:lvl2pPr>
            <a:lvl3pPr marL="381112" indent="0">
              <a:buNone/>
              <a:defRPr sz="1000"/>
            </a:lvl3pPr>
            <a:lvl4pPr marL="571667" indent="0">
              <a:buNone/>
              <a:defRPr sz="800"/>
            </a:lvl4pPr>
            <a:lvl5pPr marL="762224" indent="0">
              <a:buNone/>
              <a:defRPr sz="800"/>
            </a:lvl5pPr>
            <a:lvl6pPr marL="952779" indent="0">
              <a:buNone/>
              <a:defRPr sz="800"/>
            </a:lvl6pPr>
            <a:lvl7pPr marL="1143336" indent="0">
              <a:buNone/>
              <a:defRPr sz="800"/>
            </a:lvl7pPr>
            <a:lvl8pPr marL="1333891" indent="0">
              <a:buNone/>
              <a:defRPr sz="800"/>
            </a:lvl8pPr>
            <a:lvl9pPr marL="1524448" indent="0">
              <a:buNone/>
              <a:defRPr sz="800"/>
            </a:lvl9pPr>
          </a:lstStyle>
          <a:p>
            <a:pPr lvl="0"/>
            <a:endParaRPr lang="en-US" noProof="0" dirty="0">
              <a:sym typeface="Arial" pitchFamily="-107" charset="0"/>
            </a:endParaRPr>
          </a:p>
        </p:txBody>
      </p:sp>
      <p:sp>
        <p:nvSpPr>
          <p:cNvPr id="4" name="Text Placeholder 3"/>
          <p:cNvSpPr>
            <a:spLocks noGrp="1"/>
          </p:cNvSpPr>
          <p:nvPr>
            <p:ph type="body" sz="half" idx="2"/>
          </p:nvPr>
        </p:nvSpPr>
        <p:spPr>
          <a:xfrm>
            <a:off x="1792079" y="5367704"/>
            <a:ext cx="5486735" cy="804496"/>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091" y="1600200"/>
            <a:ext cx="8229823" cy="4526280"/>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35" y="464234"/>
            <a:ext cx="2057177" cy="5662246"/>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089" y="464234"/>
            <a:ext cx="6119068" cy="5662246"/>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4" y="2130376"/>
            <a:ext cx="7772177" cy="1470074"/>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823" y="3886202"/>
            <a:ext cx="6400354" cy="1752307"/>
          </a:xfrm>
          <a:prstGeom prst="rect">
            <a:avLst/>
          </a:prstGeom>
        </p:spPr>
        <p:txBody>
          <a:bodyPr vert="horz" lIns="38111" tIns="19056" rIns="38111" bIns="19056"/>
          <a:lstStyle>
            <a:lvl1pPr marL="0" indent="0" algn="ctr">
              <a:buNone/>
              <a:defRPr/>
            </a:lvl1pPr>
            <a:lvl2pPr marL="190556" indent="0" algn="ctr">
              <a:buNone/>
              <a:defRPr/>
            </a:lvl2pPr>
            <a:lvl3pPr marL="381112" indent="0" algn="ctr">
              <a:buNone/>
              <a:defRPr/>
            </a:lvl3pPr>
            <a:lvl4pPr marL="571667" indent="0" algn="ctr">
              <a:buNone/>
              <a:defRPr/>
            </a:lvl4pPr>
            <a:lvl5pPr marL="762224" indent="0" algn="ctr">
              <a:buNone/>
              <a:defRPr/>
            </a:lvl5pPr>
            <a:lvl6pPr marL="952779" indent="0" algn="ctr">
              <a:buNone/>
              <a:defRPr/>
            </a:lvl6pPr>
            <a:lvl7pPr marL="1143336" indent="0" algn="ctr">
              <a:buNone/>
              <a:defRPr/>
            </a:lvl7pPr>
            <a:lvl8pPr marL="1333891" indent="0" algn="ctr">
              <a:buNone/>
              <a:defRPr/>
            </a:lvl8pPr>
            <a:lvl9pPr marL="1524448" indent="0" algn="ctr">
              <a:buNone/>
              <a:defRPr/>
            </a:lvl9pPr>
          </a:lstStyle>
          <a:p>
            <a:r>
              <a:rPr lang="en-GB"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79" y="4800600"/>
            <a:ext cx="5486735" cy="567104"/>
          </a:xfrm>
          <a:prstGeom prst="rect">
            <a:avLst/>
          </a:prstGeom>
        </p:spPr>
        <p:txBody>
          <a:bodyPr vert="horz" lIns="38111" tIns="19056" rIns="38111" bIns="19056" anchor="b"/>
          <a:lstStyle>
            <a:lvl1pPr algn="l">
              <a:defRPr sz="800" b="1"/>
            </a:lvl1pPr>
          </a:lstStyle>
          <a:p>
            <a:r>
              <a:rPr lang="en-GB" smtClean="0"/>
              <a:t>Click to edit Master title style</a:t>
            </a:r>
            <a:endParaRPr lang="en-US"/>
          </a:p>
        </p:txBody>
      </p:sp>
      <p:sp>
        <p:nvSpPr>
          <p:cNvPr id="3" name="Picture Placeholder 2"/>
          <p:cNvSpPr>
            <a:spLocks noGrp="1"/>
          </p:cNvSpPr>
          <p:nvPr>
            <p:ph type="pic" idx="1"/>
          </p:nvPr>
        </p:nvSpPr>
        <p:spPr>
          <a:xfrm>
            <a:off x="1792079" y="612824"/>
            <a:ext cx="5486735" cy="4114800"/>
          </a:xfrm>
          <a:prstGeom prst="rect">
            <a:avLst/>
          </a:prstGeom>
        </p:spPr>
        <p:txBody>
          <a:bodyPr vert="horz" lIns="38111" tIns="19056" rIns="38111" bIns="19056"/>
          <a:lstStyle>
            <a:lvl1pPr marL="0" indent="0">
              <a:buNone/>
              <a:defRPr sz="1300"/>
            </a:lvl1pPr>
            <a:lvl2pPr marL="190556" indent="0">
              <a:buNone/>
              <a:defRPr sz="1200"/>
            </a:lvl2pPr>
            <a:lvl3pPr marL="381112" indent="0">
              <a:buNone/>
              <a:defRPr sz="1000"/>
            </a:lvl3pPr>
            <a:lvl4pPr marL="571667" indent="0">
              <a:buNone/>
              <a:defRPr sz="800"/>
            </a:lvl4pPr>
            <a:lvl5pPr marL="762224" indent="0">
              <a:buNone/>
              <a:defRPr sz="800"/>
            </a:lvl5pPr>
            <a:lvl6pPr marL="952779" indent="0">
              <a:buNone/>
              <a:defRPr sz="800"/>
            </a:lvl6pPr>
            <a:lvl7pPr marL="1143336" indent="0">
              <a:buNone/>
              <a:defRPr sz="800"/>
            </a:lvl7pPr>
            <a:lvl8pPr marL="1333891" indent="0">
              <a:buNone/>
              <a:defRPr sz="800"/>
            </a:lvl8pPr>
            <a:lvl9pPr marL="1524448" indent="0">
              <a:buNone/>
              <a:defRPr sz="800"/>
            </a:lvl9pPr>
          </a:lstStyle>
          <a:p>
            <a:pPr lvl="0"/>
            <a:endParaRPr lang="en-US" noProof="0" dirty="0">
              <a:sym typeface="Gill Sans" pitchFamily="-107" charset="0"/>
            </a:endParaRPr>
          </a:p>
        </p:txBody>
      </p:sp>
      <p:sp>
        <p:nvSpPr>
          <p:cNvPr id="4" name="Text Placeholder 3"/>
          <p:cNvSpPr>
            <a:spLocks noGrp="1"/>
          </p:cNvSpPr>
          <p:nvPr>
            <p:ph type="body" sz="half" idx="2"/>
          </p:nvPr>
        </p:nvSpPr>
        <p:spPr>
          <a:xfrm>
            <a:off x="1792079" y="5367704"/>
            <a:ext cx="5486735" cy="804496"/>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091" y="1600200"/>
            <a:ext cx="8229823" cy="4526280"/>
          </a:xfrm>
          <a:prstGeom prst="rect">
            <a:avLst/>
          </a:prstGeom>
        </p:spPr>
        <p:txBody>
          <a:bodyPr vert="horz"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1" y="4406704"/>
            <a:ext cx="7772735" cy="1361929"/>
          </a:xfrm>
        </p:spPr>
        <p:txBody>
          <a:bodyPr/>
          <a:lstStyle>
            <a:lvl1pPr algn="l">
              <a:defRPr sz="1700" b="1" cap="all"/>
            </a:lvl1pPr>
          </a:lstStyle>
          <a:p>
            <a:r>
              <a:rPr lang="en-GB" smtClean="0"/>
              <a:t>Click to edit Master title style</a:t>
            </a:r>
            <a:endParaRPr lang="en-US"/>
          </a:p>
        </p:txBody>
      </p:sp>
      <p:sp>
        <p:nvSpPr>
          <p:cNvPr id="3" name="Text Placeholder 2"/>
          <p:cNvSpPr>
            <a:spLocks noGrp="1"/>
          </p:cNvSpPr>
          <p:nvPr>
            <p:ph type="body" idx="1"/>
          </p:nvPr>
        </p:nvSpPr>
        <p:spPr>
          <a:xfrm>
            <a:off x="722191" y="2906737"/>
            <a:ext cx="7772735" cy="1499968"/>
          </a:xfrm>
          <a:prstGeom prst="rect">
            <a:avLst/>
          </a:prstGeom>
        </p:spPr>
        <p:txBody>
          <a:bodyPr vert="horz" lIns="38111" tIns="19056" rIns="38111" bIns="19056" anchor="b"/>
          <a:lstStyle>
            <a:lvl1pPr marL="0" indent="0">
              <a:buNone/>
              <a:defRPr sz="800"/>
            </a:lvl1pPr>
            <a:lvl2pPr marL="190556" indent="0">
              <a:buNone/>
              <a:defRPr sz="800"/>
            </a:lvl2pPr>
            <a:lvl3pPr marL="381112" indent="0">
              <a:buNone/>
              <a:defRPr sz="700"/>
            </a:lvl3pPr>
            <a:lvl4pPr marL="571667" indent="0">
              <a:buNone/>
              <a:defRPr sz="600"/>
            </a:lvl4pPr>
            <a:lvl5pPr marL="762224" indent="0">
              <a:buNone/>
              <a:defRPr sz="600"/>
            </a:lvl5pPr>
            <a:lvl6pPr marL="952779" indent="0">
              <a:buNone/>
              <a:defRPr sz="600"/>
            </a:lvl6pPr>
            <a:lvl7pPr marL="1143336" indent="0">
              <a:buNone/>
              <a:defRPr sz="600"/>
            </a:lvl7pPr>
            <a:lvl8pPr marL="1333891" indent="0">
              <a:buNone/>
              <a:defRPr sz="600"/>
            </a:lvl8pPr>
            <a:lvl9pPr marL="1524448" indent="0">
              <a:buNone/>
              <a:defRPr sz="600"/>
            </a:lvl9pPr>
          </a:lstStyle>
          <a:p>
            <a:pPr lvl="0"/>
            <a:r>
              <a:rPr lang="en-GB"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089" y="1600200"/>
            <a:ext cx="4088122"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8791" y="1600200"/>
            <a:ext cx="4088123" cy="4526280"/>
          </a:xfrm>
          <a:prstGeom prst="rect">
            <a:avLst/>
          </a:prstGeom>
        </p:spPr>
        <p:txBody>
          <a:bodyPr vert="horz" lIns="38111" tIns="19056" rIns="38111" bIns="19056"/>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91" y="274320"/>
            <a:ext cx="8229823"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091" y="1535137"/>
            <a:ext cx="4040125"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4" name="Content Placeholder 3"/>
          <p:cNvSpPr>
            <a:spLocks noGrp="1"/>
          </p:cNvSpPr>
          <p:nvPr>
            <p:ph sz="half" idx="2"/>
          </p:nvPr>
        </p:nvSpPr>
        <p:spPr>
          <a:xfrm>
            <a:off x="457091" y="2175219"/>
            <a:ext cx="4040125"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112" y="1535137"/>
            <a:ext cx="4041800" cy="640080"/>
          </a:xfrm>
          <a:prstGeom prst="rect">
            <a:avLst/>
          </a:prstGeom>
        </p:spPr>
        <p:txBody>
          <a:bodyPr vert="horz" lIns="38111" tIns="19056" rIns="38111" bIns="19056" anchor="b"/>
          <a:lstStyle>
            <a:lvl1pPr marL="0" indent="0">
              <a:buNone/>
              <a:defRPr sz="1000" b="1"/>
            </a:lvl1pPr>
            <a:lvl2pPr marL="190556" indent="0">
              <a:buNone/>
              <a:defRPr sz="800" b="1"/>
            </a:lvl2pPr>
            <a:lvl3pPr marL="381112" indent="0">
              <a:buNone/>
              <a:defRPr sz="800" b="1"/>
            </a:lvl3pPr>
            <a:lvl4pPr marL="571667" indent="0">
              <a:buNone/>
              <a:defRPr sz="700" b="1"/>
            </a:lvl4pPr>
            <a:lvl5pPr marL="762224" indent="0">
              <a:buNone/>
              <a:defRPr sz="700" b="1"/>
            </a:lvl5pPr>
            <a:lvl6pPr marL="952779" indent="0">
              <a:buNone/>
              <a:defRPr sz="700" b="1"/>
            </a:lvl6pPr>
            <a:lvl7pPr marL="1143336" indent="0">
              <a:buNone/>
              <a:defRPr sz="700" b="1"/>
            </a:lvl7pPr>
            <a:lvl8pPr marL="1333891" indent="0">
              <a:buNone/>
              <a:defRPr sz="700" b="1"/>
            </a:lvl8pPr>
            <a:lvl9pPr marL="1524448" indent="0">
              <a:buNone/>
              <a:defRPr sz="700" b="1"/>
            </a:lvl9pPr>
          </a:lstStyle>
          <a:p>
            <a:pPr lvl="0"/>
            <a:r>
              <a:rPr lang="en-GB" smtClean="0"/>
              <a:t>Click to edit Master text styles</a:t>
            </a:r>
          </a:p>
        </p:txBody>
      </p:sp>
      <p:sp>
        <p:nvSpPr>
          <p:cNvPr id="6" name="Content Placeholder 5"/>
          <p:cNvSpPr>
            <a:spLocks noGrp="1"/>
          </p:cNvSpPr>
          <p:nvPr>
            <p:ph sz="quarter" idx="4"/>
          </p:nvPr>
        </p:nvSpPr>
        <p:spPr>
          <a:xfrm>
            <a:off x="4645112" y="2175219"/>
            <a:ext cx="4041800" cy="3951263"/>
          </a:xfrm>
          <a:prstGeom prst="rect">
            <a:avLst/>
          </a:prstGeom>
        </p:spPr>
        <p:txBody>
          <a:bodyPr vert="horz" lIns="38111" tIns="19056" rIns="38111" bIns="19056"/>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9" y="273441"/>
            <a:ext cx="3008188" cy="1161464"/>
          </a:xfrm>
        </p:spPr>
        <p:txBody>
          <a:bodyPr anchor="b"/>
          <a:lstStyle>
            <a:lvl1pPr algn="l">
              <a:defRPr sz="800" b="1"/>
            </a:lvl1pPr>
          </a:lstStyle>
          <a:p>
            <a:r>
              <a:rPr lang="en-GB" smtClean="0"/>
              <a:t>Click to edit Master title style</a:t>
            </a:r>
            <a:endParaRPr lang="en-US"/>
          </a:p>
        </p:txBody>
      </p:sp>
      <p:sp>
        <p:nvSpPr>
          <p:cNvPr id="3" name="Content Placeholder 2"/>
          <p:cNvSpPr>
            <a:spLocks noGrp="1"/>
          </p:cNvSpPr>
          <p:nvPr>
            <p:ph idx="1"/>
          </p:nvPr>
        </p:nvSpPr>
        <p:spPr>
          <a:xfrm>
            <a:off x="3575224" y="273443"/>
            <a:ext cx="5111688" cy="5853039"/>
          </a:xfrm>
          <a:prstGeom prst="rect">
            <a:avLst/>
          </a:prstGeom>
        </p:spPr>
        <p:txBody>
          <a:bodyPr vert="horz" lIns="38111" tIns="19056" rIns="38111" bIns="19056"/>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089" y="1434907"/>
            <a:ext cx="3008188" cy="4691575"/>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79" y="4800600"/>
            <a:ext cx="5486735" cy="567104"/>
          </a:xfrm>
        </p:spPr>
        <p:txBody>
          <a:bodyPr anchor="b"/>
          <a:lstStyle>
            <a:lvl1pPr algn="l">
              <a:defRPr sz="800" b="1"/>
            </a:lvl1pPr>
          </a:lstStyle>
          <a:p>
            <a:r>
              <a:rPr lang="en-GB" smtClean="0"/>
              <a:t>Click to edit Master title style</a:t>
            </a:r>
            <a:endParaRPr lang="en-US"/>
          </a:p>
        </p:txBody>
      </p:sp>
      <p:sp>
        <p:nvSpPr>
          <p:cNvPr id="3" name="Picture Placeholder 2"/>
          <p:cNvSpPr>
            <a:spLocks noGrp="1"/>
          </p:cNvSpPr>
          <p:nvPr>
            <p:ph type="pic" idx="1"/>
          </p:nvPr>
        </p:nvSpPr>
        <p:spPr>
          <a:xfrm>
            <a:off x="1792079" y="612824"/>
            <a:ext cx="5486735" cy="4114800"/>
          </a:xfrm>
          <a:prstGeom prst="rect">
            <a:avLst/>
          </a:prstGeom>
        </p:spPr>
        <p:txBody>
          <a:bodyPr vert="horz" lIns="38111" tIns="19056" rIns="38111" bIns="19056"/>
          <a:lstStyle>
            <a:lvl1pPr marL="0" indent="0">
              <a:buNone/>
              <a:defRPr sz="1300"/>
            </a:lvl1pPr>
            <a:lvl2pPr marL="190556" indent="0">
              <a:buNone/>
              <a:defRPr sz="1200"/>
            </a:lvl2pPr>
            <a:lvl3pPr marL="381112" indent="0">
              <a:buNone/>
              <a:defRPr sz="1000"/>
            </a:lvl3pPr>
            <a:lvl4pPr marL="571667" indent="0">
              <a:buNone/>
              <a:defRPr sz="800"/>
            </a:lvl4pPr>
            <a:lvl5pPr marL="762224" indent="0">
              <a:buNone/>
              <a:defRPr sz="800"/>
            </a:lvl5pPr>
            <a:lvl6pPr marL="952779" indent="0">
              <a:buNone/>
              <a:defRPr sz="800"/>
            </a:lvl6pPr>
            <a:lvl7pPr marL="1143336" indent="0">
              <a:buNone/>
              <a:defRPr sz="800"/>
            </a:lvl7pPr>
            <a:lvl8pPr marL="1333891" indent="0">
              <a:buNone/>
              <a:defRPr sz="800"/>
            </a:lvl8pPr>
            <a:lvl9pPr marL="1524448" indent="0">
              <a:buNone/>
              <a:defRPr sz="800"/>
            </a:lvl9pPr>
          </a:lstStyle>
          <a:p>
            <a:pPr lvl="0"/>
            <a:endParaRPr lang="en-US" noProof="0" dirty="0">
              <a:sym typeface="Arial" pitchFamily="-107" charset="0"/>
            </a:endParaRPr>
          </a:p>
        </p:txBody>
      </p:sp>
      <p:sp>
        <p:nvSpPr>
          <p:cNvPr id="4" name="Text Placeholder 3"/>
          <p:cNvSpPr>
            <a:spLocks noGrp="1"/>
          </p:cNvSpPr>
          <p:nvPr>
            <p:ph type="body" sz="half" idx="2"/>
          </p:nvPr>
        </p:nvSpPr>
        <p:spPr>
          <a:xfrm>
            <a:off x="1792079" y="5367704"/>
            <a:ext cx="5486735" cy="804496"/>
          </a:xfrm>
          <a:prstGeom prst="rect">
            <a:avLst/>
          </a:prstGeom>
        </p:spPr>
        <p:txBody>
          <a:bodyPr vert="horz" lIns="38111" tIns="19056" rIns="38111" bIns="19056"/>
          <a:lstStyle>
            <a:lvl1pPr marL="0" indent="0">
              <a:buNone/>
              <a:defRPr sz="600"/>
            </a:lvl1pPr>
            <a:lvl2pPr marL="190556" indent="0">
              <a:buNone/>
              <a:defRPr sz="500"/>
            </a:lvl2pPr>
            <a:lvl3pPr marL="381112" indent="0">
              <a:buNone/>
              <a:defRPr sz="400"/>
            </a:lvl3pPr>
            <a:lvl4pPr marL="571667" indent="0">
              <a:buNone/>
              <a:defRPr sz="400"/>
            </a:lvl4pPr>
            <a:lvl5pPr marL="762224" indent="0">
              <a:buNone/>
              <a:defRPr sz="400"/>
            </a:lvl5pPr>
            <a:lvl6pPr marL="952779" indent="0">
              <a:buNone/>
              <a:defRPr sz="400"/>
            </a:lvl6pPr>
            <a:lvl7pPr marL="1143336" indent="0">
              <a:buNone/>
              <a:defRPr sz="400"/>
            </a:lvl7pPr>
            <a:lvl8pPr marL="1333891" indent="0">
              <a:buNone/>
              <a:defRPr sz="400"/>
            </a:lvl8pPr>
            <a:lvl9pPr marL="1524448" indent="0">
              <a:buNone/>
              <a:defRPr sz="400"/>
            </a:lvl9pPr>
          </a:lstStyle>
          <a:p>
            <a:pPr lvl="0"/>
            <a:r>
              <a:rPr lang="en-GB"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091" y="1600200"/>
            <a:ext cx="8229823" cy="4526280"/>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35" y="464234"/>
            <a:ext cx="2057177" cy="5662246"/>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089" y="464234"/>
            <a:ext cx="6119068" cy="5662246"/>
          </a:xfrm>
          <a:prstGeom prst="rect">
            <a:avLst/>
          </a:prstGeom>
        </p:spPr>
        <p:txBody>
          <a:bodyPr vert="eaVert" lIns="38111" tIns="19056" rIns="38111" bIns="19056"/>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5.pn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5.pn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5.pn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38" Type="http://schemas.openxmlformats.org/officeDocument/2006/relationships/image" Target="../media/image31.png"/><Relationship Id="rId39" Type="http://schemas.openxmlformats.org/officeDocument/2006/relationships/image" Target="../media/image32.png"/><Relationship Id="rId20" Type="http://schemas.openxmlformats.org/officeDocument/2006/relationships/image" Target="../media/image13.png"/><Relationship Id="rId21" Type="http://schemas.openxmlformats.org/officeDocument/2006/relationships/image" Target="../media/image14.png"/><Relationship Id="rId22" Type="http://schemas.openxmlformats.org/officeDocument/2006/relationships/image" Target="../media/image15.png"/><Relationship Id="rId23" Type="http://schemas.openxmlformats.org/officeDocument/2006/relationships/image" Target="../media/image16.png"/><Relationship Id="rId24" Type="http://schemas.openxmlformats.org/officeDocument/2006/relationships/image" Target="../media/image17.png"/><Relationship Id="rId25" Type="http://schemas.openxmlformats.org/officeDocument/2006/relationships/image" Target="../media/image18.png"/><Relationship Id="rId26" Type="http://schemas.openxmlformats.org/officeDocument/2006/relationships/image" Target="../media/image19.png"/><Relationship Id="rId27" Type="http://schemas.openxmlformats.org/officeDocument/2006/relationships/image" Target="../media/image20.png"/><Relationship Id="rId28" Type="http://schemas.openxmlformats.org/officeDocument/2006/relationships/image" Target="../media/image21.png"/><Relationship Id="rId29" Type="http://schemas.openxmlformats.org/officeDocument/2006/relationships/image" Target="../media/image22.png"/><Relationship Id="rId40" Type="http://schemas.openxmlformats.org/officeDocument/2006/relationships/image" Target="../media/image33.png"/><Relationship Id="rId41" Type="http://schemas.openxmlformats.org/officeDocument/2006/relationships/image" Target="../media/image34.png"/><Relationship Id="rId42" Type="http://schemas.openxmlformats.org/officeDocument/2006/relationships/image" Target="../media/image5.png"/><Relationship Id="rId10" Type="http://schemas.openxmlformats.org/officeDocument/2006/relationships/slideLayout" Target="../slideLayouts/slideLayout197.xml"/><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6.png"/><Relationship Id="rId14" Type="http://schemas.openxmlformats.org/officeDocument/2006/relationships/image" Target="../media/image7.png"/><Relationship Id="rId15" Type="http://schemas.openxmlformats.org/officeDocument/2006/relationships/image" Target="../media/image8.png"/><Relationship Id="rId16" Type="http://schemas.openxmlformats.org/officeDocument/2006/relationships/image" Target="../media/image9.png"/><Relationship Id="rId17" Type="http://schemas.openxmlformats.org/officeDocument/2006/relationships/image" Target="../media/image10.png"/><Relationship Id="rId1" Type="http://schemas.openxmlformats.org/officeDocument/2006/relationships/slideLayout" Target="../slideLayouts/slideLayout188.xml"/><Relationship Id="rId19" Type="http://schemas.openxmlformats.org/officeDocument/2006/relationships/image" Target="../media/image12.jpeg"/><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8" Type="http://schemas.openxmlformats.org/officeDocument/2006/relationships/image" Target="../media/image11.png"/><Relationship Id="rId30" Type="http://schemas.openxmlformats.org/officeDocument/2006/relationships/image" Target="../media/image23.png"/><Relationship Id="rId31" Type="http://schemas.openxmlformats.org/officeDocument/2006/relationships/image" Target="../media/image24.png"/><Relationship Id="rId32" Type="http://schemas.openxmlformats.org/officeDocument/2006/relationships/image" Target="../media/image25.png"/><Relationship Id="rId33" Type="http://schemas.openxmlformats.org/officeDocument/2006/relationships/image" Target="../media/image26.png"/><Relationship Id="rId34" Type="http://schemas.openxmlformats.org/officeDocument/2006/relationships/image" Target="../media/image27.png"/><Relationship Id="rId35" Type="http://schemas.openxmlformats.org/officeDocument/2006/relationships/image" Target="../media/image28.png"/><Relationship Id="rId36" Type="http://schemas.openxmlformats.org/officeDocument/2006/relationships/image" Target="../media/image29.png"/><Relationship Id="rId37" Type="http://schemas.openxmlformats.org/officeDocument/2006/relationships/image" Target="../media/image30.png"/></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5.pn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38" Type="http://schemas.openxmlformats.org/officeDocument/2006/relationships/image" Target="../media/image36.png"/><Relationship Id="rId39" Type="http://schemas.openxmlformats.org/officeDocument/2006/relationships/image" Target="../media/image30.png"/><Relationship Id="rId20" Type="http://schemas.openxmlformats.org/officeDocument/2006/relationships/image" Target="../media/image12.jpeg"/><Relationship Id="rId21" Type="http://schemas.openxmlformats.org/officeDocument/2006/relationships/image" Target="../media/image13.png"/><Relationship Id="rId22" Type="http://schemas.openxmlformats.org/officeDocument/2006/relationships/image" Target="../media/image14.png"/><Relationship Id="rId23" Type="http://schemas.openxmlformats.org/officeDocument/2006/relationships/image" Target="../media/image15.png"/><Relationship Id="rId24" Type="http://schemas.openxmlformats.org/officeDocument/2006/relationships/image" Target="../media/image16.png"/><Relationship Id="rId25" Type="http://schemas.openxmlformats.org/officeDocument/2006/relationships/image" Target="../media/image17.png"/><Relationship Id="rId26" Type="http://schemas.openxmlformats.org/officeDocument/2006/relationships/image" Target="../media/image34.png"/><Relationship Id="rId27" Type="http://schemas.openxmlformats.org/officeDocument/2006/relationships/image" Target="../media/image18.png"/><Relationship Id="rId28" Type="http://schemas.openxmlformats.org/officeDocument/2006/relationships/image" Target="../media/image19.png"/><Relationship Id="rId29" Type="http://schemas.openxmlformats.org/officeDocument/2006/relationships/image" Target="../media/image20.png"/><Relationship Id="rId40" Type="http://schemas.openxmlformats.org/officeDocument/2006/relationships/image" Target="../media/image31.png"/><Relationship Id="rId41" Type="http://schemas.openxmlformats.org/officeDocument/2006/relationships/image" Target="../media/image32.png"/><Relationship Id="rId42" Type="http://schemas.openxmlformats.org/officeDocument/2006/relationships/image" Target="../media/image5.png"/><Relationship Id="rId10" Type="http://schemas.openxmlformats.org/officeDocument/2006/relationships/slideLayout" Target="../slideLayouts/slideLayout219.xml"/><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6.png"/><Relationship Id="rId14" Type="http://schemas.openxmlformats.org/officeDocument/2006/relationships/image" Target="../media/image35.png"/><Relationship Id="rId15" Type="http://schemas.openxmlformats.org/officeDocument/2006/relationships/image" Target="../media/image7.png"/><Relationship Id="rId16" Type="http://schemas.openxmlformats.org/officeDocument/2006/relationships/image" Target="../media/image8.png"/><Relationship Id="rId17" Type="http://schemas.openxmlformats.org/officeDocument/2006/relationships/image" Target="../media/image9.png"/><Relationship Id="rId1" Type="http://schemas.openxmlformats.org/officeDocument/2006/relationships/slideLayout" Target="../slideLayouts/slideLayout210.xml"/><Relationship Id="rId19" Type="http://schemas.openxmlformats.org/officeDocument/2006/relationships/image" Target="../media/image11.png"/><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8" Type="http://schemas.openxmlformats.org/officeDocument/2006/relationships/image" Target="../media/image10.png"/><Relationship Id="rId30" Type="http://schemas.openxmlformats.org/officeDocument/2006/relationships/image" Target="../media/image21.png"/><Relationship Id="rId31" Type="http://schemas.openxmlformats.org/officeDocument/2006/relationships/image" Target="../media/image22.png"/><Relationship Id="rId32" Type="http://schemas.openxmlformats.org/officeDocument/2006/relationships/image" Target="../media/image23.png"/><Relationship Id="rId33" Type="http://schemas.openxmlformats.org/officeDocument/2006/relationships/image" Target="../media/image24.png"/><Relationship Id="rId34" Type="http://schemas.openxmlformats.org/officeDocument/2006/relationships/image" Target="../media/image25.png"/><Relationship Id="rId35" Type="http://schemas.openxmlformats.org/officeDocument/2006/relationships/image" Target="../media/image26.png"/><Relationship Id="rId36" Type="http://schemas.openxmlformats.org/officeDocument/2006/relationships/image" Target="../media/image27.png"/><Relationship Id="rId37" Type="http://schemas.openxmlformats.org/officeDocument/2006/relationships/image" Target="../media/image28.png"/></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5.pn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5.pn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5.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5.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5.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ransition/>
  <p:txStyles>
    <p:titleStyle>
      <a:lvl1pPr algn="ctr" rtl="0" eaLnBrk="0" fontAlgn="base" hangingPunct="0">
        <a:spcBef>
          <a:spcPct val="0"/>
        </a:spcBef>
        <a:spcAft>
          <a:spcPct val="0"/>
        </a:spcAft>
        <a:defRPr sz="4300">
          <a:solidFill>
            <a:schemeClr val="tx1"/>
          </a:solidFill>
          <a:latin typeface="+mj-lt"/>
          <a:ea typeface="ＭＳ Ｐゴシック" pitchFamily="-107" charset="-128"/>
          <a:cs typeface="ＭＳ Ｐゴシック" pitchFamily="-107" charset="-128"/>
          <a:sym typeface="Gill Sans" pitchFamily="26" charset="0"/>
        </a:defRPr>
      </a:lvl1pPr>
      <a:lvl2pPr algn="ctr" rtl="0" eaLnBrk="0" fontAlgn="base" hangingPunct="0">
        <a:spcBef>
          <a:spcPct val="0"/>
        </a:spcBef>
        <a:spcAft>
          <a:spcPct val="0"/>
        </a:spcAft>
        <a:defRPr sz="4300">
          <a:solidFill>
            <a:schemeClr val="tx1"/>
          </a:solidFill>
          <a:latin typeface="Gill Sans" pitchFamily="-107" charset="0"/>
          <a:ea typeface="ＭＳ Ｐゴシック" pitchFamily="-107" charset="-128"/>
          <a:cs typeface="ＭＳ Ｐゴシック" pitchFamily="-107" charset="-128"/>
          <a:sym typeface="Gill Sans" pitchFamily="26" charset="0"/>
        </a:defRPr>
      </a:lvl2pPr>
      <a:lvl3pPr algn="ctr" rtl="0" eaLnBrk="0" fontAlgn="base" hangingPunct="0">
        <a:spcBef>
          <a:spcPct val="0"/>
        </a:spcBef>
        <a:spcAft>
          <a:spcPct val="0"/>
        </a:spcAft>
        <a:defRPr sz="4300">
          <a:solidFill>
            <a:schemeClr val="tx1"/>
          </a:solidFill>
          <a:latin typeface="Gill Sans" pitchFamily="-107" charset="0"/>
          <a:ea typeface="ＭＳ Ｐゴシック" pitchFamily="-107" charset="-128"/>
          <a:cs typeface="ＭＳ Ｐゴシック" pitchFamily="-107" charset="-128"/>
          <a:sym typeface="Gill Sans" pitchFamily="26" charset="0"/>
        </a:defRPr>
      </a:lvl3pPr>
      <a:lvl4pPr algn="ctr" rtl="0" eaLnBrk="0" fontAlgn="base" hangingPunct="0">
        <a:spcBef>
          <a:spcPct val="0"/>
        </a:spcBef>
        <a:spcAft>
          <a:spcPct val="0"/>
        </a:spcAft>
        <a:defRPr sz="4300">
          <a:solidFill>
            <a:schemeClr val="tx1"/>
          </a:solidFill>
          <a:latin typeface="Gill Sans" pitchFamily="-107" charset="0"/>
          <a:ea typeface="ＭＳ Ｐゴシック" pitchFamily="-107" charset="-128"/>
          <a:cs typeface="ＭＳ Ｐゴシック" pitchFamily="-107" charset="-128"/>
          <a:sym typeface="Gill Sans" pitchFamily="26" charset="0"/>
        </a:defRPr>
      </a:lvl4pPr>
      <a:lvl5pPr algn="ctr" rtl="0" eaLnBrk="0" fontAlgn="base" hangingPunct="0">
        <a:spcBef>
          <a:spcPct val="0"/>
        </a:spcBef>
        <a:spcAft>
          <a:spcPct val="0"/>
        </a:spcAft>
        <a:defRPr sz="4300">
          <a:solidFill>
            <a:schemeClr val="tx1"/>
          </a:solidFill>
          <a:latin typeface="Gill Sans" pitchFamily="-107" charset="0"/>
          <a:ea typeface="ＭＳ Ｐゴシック" pitchFamily="-107" charset="-128"/>
          <a:cs typeface="ＭＳ Ｐゴシック" pitchFamily="-107" charset="-128"/>
          <a:sym typeface="Gill Sans" pitchFamily="26" charset="0"/>
        </a:defRPr>
      </a:lvl5pPr>
      <a:lvl6pPr marL="190556" algn="ctr" rtl="0" fontAlgn="base">
        <a:spcBef>
          <a:spcPct val="0"/>
        </a:spcBef>
        <a:spcAft>
          <a:spcPct val="0"/>
        </a:spcAft>
        <a:defRPr sz="4300">
          <a:solidFill>
            <a:schemeClr val="tx1"/>
          </a:solidFill>
          <a:latin typeface="Gill Sans" pitchFamily="-107" charset="0"/>
          <a:sym typeface="Gill Sans" pitchFamily="-107" charset="0"/>
        </a:defRPr>
      </a:lvl6pPr>
      <a:lvl7pPr marL="381112" algn="ctr" rtl="0" fontAlgn="base">
        <a:spcBef>
          <a:spcPct val="0"/>
        </a:spcBef>
        <a:spcAft>
          <a:spcPct val="0"/>
        </a:spcAft>
        <a:defRPr sz="4300">
          <a:solidFill>
            <a:schemeClr val="tx1"/>
          </a:solidFill>
          <a:latin typeface="Gill Sans" pitchFamily="-107" charset="0"/>
          <a:sym typeface="Gill Sans" pitchFamily="-107" charset="0"/>
        </a:defRPr>
      </a:lvl7pPr>
      <a:lvl8pPr marL="571667" algn="ctr" rtl="0" fontAlgn="base">
        <a:spcBef>
          <a:spcPct val="0"/>
        </a:spcBef>
        <a:spcAft>
          <a:spcPct val="0"/>
        </a:spcAft>
        <a:defRPr sz="4300">
          <a:solidFill>
            <a:schemeClr val="tx1"/>
          </a:solidFill>
          <a:latin typeface="Gill Sans" pitchFamily="-107" charset="0"/>
          <a:sym typeface="Gill Sans" pitchFamily="-107" charset="0"/>
        </a:defRPr>
      </a:lvl8pPr>
      <a:lvl9pPr marL="762224" algn="ctr" rtl="0" fontAlgn="base">
        <a:spcBef>
          <a:spcPct val="0"/>
        </a:spcBef>
        <a:spcAft>
          <a:spcPct val="0"/>
        </a:spcAft>
        <a:defRPr sz="4300">
          <a:solidFill>
            <a:schemeClr val="tx1"/>
          </a:solidFill>
          <a:latin typeface="Gill Sans" pitchFamily="-107" charset="0"/>
          <a:sym typeface="Gill Sans" pitchFamily="-107" charset="0"/>
        </a:defRPr>
      </a:lvl9pPr>
    </p:titleStyle>
    <p:bodyStyle>
      <a:lvl1pPr marL="461963" indent="-330200" algn="l" rtl="0" eaLnBrk="0" fontAlgn="base" hangingPunct="0">
        <a:spcBef>
          <a:spcPts val="1963"/>
        </a:spcBef>
        <a:spcAft>
          <a:spcPct val="0"/>
        </a:spcAft>
        <a:buSzPct val="171000"/>
        <a:buFont typeface="Gill Sans" pitchFamily="26" charset="0"/>
        <a:buChar char="•"/>
        <a:defRPr sz="2100">
          <a:solidFill>
            <a:schemeClr val="tx1"/>
          </a:solidFill>
          <a:latin typeface="+mn-lt"/>
          <a:ea typeface="ＭＳ Ｐゴシック" pitchFamily="-107" charset="-128"/>
          <a:cs typeface="ＭＳ Ｐゴシック" pitchFamily="-107" charset="-128"/>
          <a:sym typeface="Gill Sans" pitchFamily="26" charset="0"/>
        </a:defRPr>
      </a:lvl1pPr>
      <a:lvl2pPr marL="647700" indent="-330200" algn="l" rtl="0" eaLnBrk="0" fontAlgn="base" hangingPunct="0">
        <a:spcBef>
          <a:spcPts val="1963"/>
        </a:spcBef>
        <a:spcAft>
          <a:spcPct val="0"/>
        </a:spcAft>
        <a:buSzPct val="171000"/>
        <a:buFont typeface="Gill Sans" pitchFamily="26" charset="0"/>
        <a:buChar char="•"/>
        <a:defRPr sz="2100">
          <a:solidFill>
            <a:schemeClr val="tx1"/>
          </a:solidFill>
          <a:latin typeface="+mn-lt"/>
          <a:ea typeface="ＭＳ Ｐゴシック" pitchFamily="-107" charset="-128"/>
          <a:sym typeface="Gill Sans" pitchFamily="26" charset="0"/>
        </a:defRPr>
      </a:lvl2pPr>
      <a:lvl3pPr marL="831850" indent="-330200" algn="l" rtl="0" eaLnBrk="0" fontAlgn="base" hangingPunct="0">
        <a:spcBef>
          <a:spcPts val="1963"/>
        </a:spcBef>
        <a:spcAft>
          <a:spcPct val="0"/>
        </a:spcAft>
        <a:buSzPct val="171000"/>
        <a:buFont typeface="Gill Sans" pitchFamily="26" charset="0"/>
        <a:buChar char="•"/>
        <a:defRPr sz="2100">
          <a:solidFill>
            <a:schemeClr val="tx1"/>
          </a:solidFill>
          <a:latin typeface="+mn-lt"/>
          <a:ea typeface="ＭＳ Ｐゴシック" pitchFamily="-107" charset="-128"/>
          <a:sym typeface="Gill Sans" pitchFamily="26" charset="0"/>
        </a:defRPr>
      </a:lvl3pPr>
      <a:lvl4pPr marL="1017588" indent="-330200" algn="l" rtl="0" eaLnBrk="0" fontAlgn="base" hangingPunct="0">
        <a:spcBef>
          <a:spcPts val="1963"/>
        </a:spcBef>
        <a:spcAft>
          <a:spcPct val="0"/>
        </a:spcAft>
        <a:buSzPct val="171000"/>
        <a:buFont typeface="Gill Sans" pitchFamily="26" charset="0"/>
        <a:buChar char="•"/>
        <a:defRPr sz="2100">
          <a:solidFill>
            <a:schemeClr val="tx1"/>
          </a:solidFill>
          <a:latin typeface="+mn-lt"/>
          <a:ea typeface="ＭＳ Ｐゴシック" pitchFamily="-107" charset="-128"/>
          <a:sym typeface="Gill Sans" pitchFamily="26" charset="0"/>
        </a:defRPr>
      </a:lvl4pPr>
      <a:lvl5pPr marL="1203325" indent="-330200" algn="l" rtl="0" eaLnBrk="0" fontAlgn="base" hangingPunct="0">
        <a:spcBef>
          <a:spcPts val="1963"/>
        </a:spcBef>
        <a:spcAft>
          <a:spcPct val="0"/>
        </a:spcAft>
        <a:buSzPct val="171000"/>
        <a:buFont typeface="Gill Sans" pitchFamily="26" charset="0"/>
        <a:buChar char="•"/>
        <a:defRPr sz="2100">
          <a:solidFill>
            <a:schemeClr val="tx1"/>
          </a:solidFill>
          <a:latin typeface="+mn-lt"/>
          <a:ea typeface="ＭＳ Ｐゴシック" pitchFamily="-107" charset="-128"/>
          <a:sym typeface="Gill Sans" pitchFamily="26" charset="0"/>
        </a:defRPr>
      </a:lvl5pPr>
      <a:lvl6pPr marL="1397409" indent="-333473" algn="l" rtl="0" fontAlgn="base">
        <a:spcBef>
          <a:spcPts val="1959"/>
        </a:spcBef>
        <a:spcAft>
          <a:spcPct val="0"/>
        </a:spcAft>
        <a:buSzPct val="171000"/>
        <a:buFont typeface="Gill Sans" pitchFamily="-107" charset="0"/>
        <a:buChar char="•"/>
        <a:defRPr sz="2100">
          <a:solidFill>
            <a:schemeClr val="tx1"/>
          </a:solidFill>
          <a:latin typeface="+mn-lt"/>
          <a:ea typeface="ＭＳ Ｐゴシック" pitchFamily="-107" charset="-128"/>
          <a:sym typeface="Gill Sans" pitchFamily="-107" charset="0"/>
        </a:defRPr>
      </a:lvl6pPr>
      <a:lvl7pPr marL="1587965" indent="-333473" algn="l" rtl="0" fontAlgn="base">
        <a:spcBef>
          <a:spcPts val="1959"/>
        </a:spcBef>
        <a:spcAft>
          <a:spcPct val="0"/>
        </a:spcAft>
        <a:buSzPct val="171000"/>
        <a:buFont typeface="Gill Sans" pitchFamily="-107" charset="0"/>
        <a:buChar char="•"/>
        <a:defRPr sz="2100">
          <a:solidFill>
            <a:schemeClr val="tx1"/>
          </a:solidFill>
          <a:latin typeface="+mn-lt"/>
          <a:ea typeface="ＭＳ Ｐゴシック" pitchFamily="-107" charset="-128"/>
          <a:sym typeface="Gill Sans" pitchFamily="-107" charset="0"/>
        </a:defRPr>
      </a:lvl7pPr>
      <a:lvl8pPr marL="1778521" indent="-333473" algn="l" rtl="0" fontAlgn="base">
        <a:spcBef>
          <a:spcPts val="1959"/>
        </a:spcBef>
        <a:spcAft>
          <a:spcPct val="0"/>
        </a:spcAft>
        <a:buSzPct val="171000"/>
        <a:buFont typeface="Gill Sans" pitchFamily="-107" charset="0"/>
        <a:buChar char="•"/>
        <a:defRPr sz="2100">
          <a:solidFill>
            <a:schemeClr val="tx1"/>
          </a:solidFill>
          <a:latin typeface="+mn-lt"/>
          <a:ea typeface="ＭＳ Ｐゴシック" pitchFamily="-107" charset="-128"/>
          <a:sym typeface="Gill Sans" pitchFamily="-107" charset="0"/>
        </a:defRPr>
      </a:lvl8pPr>
      <a:lvl9pPr marL="1969077" indent="-333473" algn="l" rtl="0" fontAlgn="base">
        <a:spcBef>
          <a:spcPts val="1959"/>
        </a:spcBef>
        <a:spcAft>
          <a:spcPct val="0"/>
        </a:spcAft>
        <a:buSzPct val="171000"/>
        <a:buFont typeface="Gill Sans" pitchFamily="-107" charset="0"/>
        <a:buChar char="•"/>
        <a:defRPr sz="2100">
          <a:solidFill>
            <a:schemeClr val="tx1"/>
          </a:solidFill>
          <a:latin typeface="+mn-lt"/>
          <a:ea typeface="ＭＳ Ｐゴシック" pitchFamily="-107" charset="-128"/>
          <a:sym typeface="Gill Sans" pitchFamily="-107" charset="0"/>
        </a:defRPr>
      </a:lvl9pPr>
    </p:bodyStyle>
    <p:otherStyle>
      <a:defPPr>
        <a:defRPr lang="en-US"/>
      </a:defPPr>
      <a:lvl1pPr marL="0" algn="l" defTabSz="190556" rtl="0" eaLnBrk="1" latinLnBrk="0" hangingPunct="1">
        <a:defRPr sz="800" kern="1200">
          <a:solidFill>
            <a:schemeClr val="tx1"/>
          </a:solidFill>
          <a:latin typeface="+mn-lt"/>
          <a:ea typeface="+mn-ea"/>
          <a:cs typeface="+mn-cs"/>
        </a:defRPr>
      </a:lvl1pPr>
      <a:lvl2pPr marL="190556" algn="l" defTabSz="190556" rtl="0" eaLnBrk="1" latinLnBrk="0" hangingPunct="1">
        <a:defRPr sz="800" kern="1200">
          <a:solidFill>
            <a:schemeClr val="tx1"/>
          </a:solidFill>
          <a:latin typeface="+mn-lt"/>
          <a:ea typeface="+mn-ea"/>
          <a:cs typeface="+mn-cs"/>
        </a:defRPr>
      </a:lvl2pPr>
      <a:lvl3pPr marL="381112" algn="l" defTabSz="190556" rtl="0" eaLnBrk="1" latinLnBrk="0" hangingPunct="1">
        <a:defRPr sz="800" kern="1200">
          <a:solidFill>
            <a:schemeClr val="tx1"/>
          </a:solidFill>
          <a:latin typeface="+mn-lt"/>
          <a:ea typeface="+mn-ea"/>
          <a:cs typeface="+mn-cs"/>
        </a:defRPr>
      </a:lvl3pPr>
      <a:lvl4pPr marL="571667" algn="l" defTabSz="190556" rtl="0" eaLnBrk="1" latinLnBrk="0" hangingPunct="1">
        <a:defRPr sz="800" kern="1200">
          <a:solidFill>
            <a:schemeClr val="tx1"/>
          </a:solidFill>
          <a:latin typeface="+mn-lt"/>
          <a:ea typeface="+mn-ea"/>
          <a:cs typeface="+mn-cs"/>
        </a:defRPr>
      </a:lvl4pPr>
      <a:lvl5pPr marL="762224" algn="l" defTabSz="190556" rtl="0" eaLnBrk="1" latinLnBrk="0" hangingPunct="1">
        <a:defRPr sz="800" kern="1200">
          <a:solidFill>
            <a:schemeClr val="tx1"/>
          </a:solidFill>
          <a:latin typeface="+mn-lt"/>
          <a:ea typeface="+mn-ea"/>
          <a:cs typeface="+mn-cs"/>
        </a:defRPr>
      </a:lvl5pPr>
      <a:lvl6pPr marL="952779" algn="l" defTabSz="190556" rtl="0" eaLnBrk="1" latinLnBrk="0" hangingPunct="1">
        <a:defRPr sz="800" kern="1200">
          <a:solidFill>
            <a:schemeClr val="tx1"/>
          </a:solidFill>
          <a:latin typeface="+mn-lt"/>
          <a:ea typeface="+mn-ea"/>
          <a:cs typeface="+mn-cs"/>
        </a:defRPr>
      </a:lvl6pPr>
      <a:lvl7pPr marL="1143336" algn="l" defTabSz="190556" rtl="0" eaLnBrk="1" latinLnBrk="0" hangingPunct="1">
        <a:defRPr sz="800" kern="1200">
          <a:solidFill>
            <a:schemeClr val="tx1"/>
          </a:solidFill>
          <a:latin typeface="+mn-lt"/>
          <a:ea typeface="+mn-ea"/>
          <a:cs typeface="+mn-cs"/>
        </a:defRPr>
      </a:lvl7pPr>
      <a:lvl8pPr marL="1333891" algn="l" defTabSz="190556" rtl="0" eaLnBrk="1" latinLnBrk="0" hangingPunct="1">
        <a:defRPr sz="800" kern="1200">
          <a:solidFill>
            <a:schemeClr val="tx1"/>
          </a:solidFill>
          <a:latin typeface="+mn-lt"/>
          <a:ea typeface="+mn-ea"/>
          <a:cs typeface="+mn-cs"/>
        </a:defRPr>
      </a:lvl8pPr>
      <a:lvl9pPr marL="1524448" algn="l" defTabSz="190556" rtl="0" eaLnBrk="1" latinLnBrk="0" hangingPunct="1">
        <a:defRPr sz="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1618" name="Rectangle 1"/>
          <p:cNvSpPr>
            <a:spLocks noGrp="1" noChangeArrowheads="1"/>
          </p:cNvSpPr>
          <p:nvPr>
            <p:ph type="title"/>
          </p:nvPr>
        </p:nvSpPr>
        <p:spPr bwMode="auto">
          <a:xfrm>
            <a:off x="652463" y="463550"/>
            <a:ext cx="4910137" cy="1041400"/>
          </a:xfrm>
          <a:prstGeom prst="rect">
            <a:avLst/>
          </a:prstGeom>
          <a:noFill/>
          <a:ln w="12700">
            <a:noFill/>
            <a:miter lim="800000"/>
            <a:headEnd/>
            <a:tailEnd/>
          </a:ln>
        </p:spPr>
        <p:txBody>
          <a:bodyPr vert="horz" wrap="square" lIns="21173" tIns="21173" rIns="21173" bIns="21173" numCol="1" anchor="t" anchorCtr="0" compatLnSpc="1">
            <a:prstTxWarp prst="textNoShape">
              <a:avLst/>
            </a:prstTxWarp>
          </a:bodyPr>
          <a:lstStyle/>
          <a:p>
            <a:pPr lvl="0"/>
            <a:r>
              <a:rPr lang="en-US">
                <a:sym typeface="Arial" pitchFamily="26" charset="0"/>
              </a:rPr>
              <a:t>Click to edit Master title style</a:t>
            </a:r>
          </a:p>
        </p:txBody>
      </p:sp>
      <p:sp>
        <p:nvSpPr>
          <p:cNvPr id="111619" name="Rectangle 2"/>
          <p:cNvSpPr>
            <a:spLocks noGrp="1" noChangeArrowheads="1"/>
          </p:cNvSpPr>
          <p:nvPr>
            <p:ph type="body" idx="1"/>
          </p:nvPr>
        </p:nvSpPr>
        <p:spPr bwMode="auto">
          <a:xfrm>
            <a:off x="652463" y="1504950"/>
            <a:ext cx="4910137" cy="5353050"/>
          </a:xfrm>
          <a:prstGeom prst="rect">
            <a:avLst/>
          </a:prstGeom>
          <a:noFill/>
          <a:ln w="12700">
            <a:noFill/>
            <a:miter lim="800000"/>
            <a:headEnd/>
            <a:tailEnd/>
          </a:ln>
        </p:spPr>
        <p:txBody>
          <a:bodyPr vert="horz" wrap="square" lIns="21173" tIns="21173" rIns="21173" bIns="21173" numCol="1" anchor="t" anchorCtr="0" compatLnSpc="1">
            <a:prstTxWarp prst="textNoShape">
              <a:avLst/>
            </a:prstTxWarp>
          </a:bodyPr>
          <a:lstStyle/>
          <a:p>
            <a:pPr lvl="0"/>
            <a:r>
              <a:rPr lang="en-US">
                <a:sym typeface="Arial" pitchFamily="26" charset="0"/>
              </a:rPr>
              <a:t>Click to edit Master text styles</a:t>
            </a:r>
          </a:p>
          <a:p>
            <a:pPr lvl="1"/>
            <a:r>
              <a:rPr lang="en-US">
                <a:sym typeface="Arial" pitchFamily="26" charset="0"/>
              </a:rPr>
              <a:t>Second level</a:t>
            </a:r>
          </a:p>
          <a:p>
            <a:pPr lvl="2"/>
            <a:r>
              <a:rPr lang="en-US">
                <a:sym typeface="Arial" pitchFamily="26" charset="0"/>
              </a:rPr>
              <a:t>Third level</a:t>
            </a:r>
          </a:p>
          <a:p>
            <a:pPr lvl="3"/>
            <a:r>
              <a:rPr lang="en-US">
                <a:sym typeface="Arial" pitchFamily="26" charset="0"/>
              </a:rPr>
              <a:t>Fourth level</a:t>
            </a:r>
          </a:p>
          <a:p>
            <a:pPr lvl="4"/>
            <a:r>
              <a:rPr lang="en-US">
                <a:sym typeface="Arial" pitchFamily="26" charset="0"/>
              </a:rPr>
              <a:t>Fifth level</a:t>
            </a:r>
          </a:p>
        </p:txBody>
      </p:sp>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ransition/>
  <p:txStyles>
    <p:titleStyle>
      <a:lvl1pPr algn="l" rtl="0" eaLnBrk="0" fontAlgn="base" hangingPunct="0">
        <a:spcBef>
          <a:spcPct val="0"/>
        </a:spcBef>
        <a:spcAft>
          <a:spcPct val="0"/>
        </a:spcAft>
        <a:defRPr sz="2700">
          <a:solidFill>
            <a:srgbClr val="4D4D4D"/>
          </a:solidFill>
          <a:latin typeface="+mj-lt"/>
          <a:ea typeface="ＭＳ Ｐゴシック" pitchFamily="-107" charset="-128"/>
          <a:cs typeface="ＭＳ Ｐゴシック" pitchFamily="-107" charset="-128"/>
          <a:sym typeface="Arial" pitchFamily="26" charset="0"/>
        </a:defRPr>
      </a:lvl1pPr>
      <a:lvl2pPr algn="l" rtl="0" eaLnBrk="0" fontAlgn="base" hangingPunct="0">
        <a:spcBef>
          <a:spcPct val="0"/>
        </a:spcBef>
        <a:spcAft>
          <a:spcPct val="0"/>
        </a:spcAft>
        <a:defRPr sz="2700">
          <a:solidFill>
            <a:srgbClr val="4D4D4D"/>
          </a:solidFill>
          <a:latin typeface="Arial" pitchFamily="-107" charset="0"/>
          <a:ea typeface="ＭＳ Ｐゴシック" pitchFamily="-107" charset="-128"/>
          <a:cs typeface="ＭＳ Ｐゴシック" pitchFamily="-107" charset="-128"/>
          <a:sym typeface="Arial" pitchFamily="26" charset="0"/>
        </a:defRPr>
      </a:lvl2pPr>
      <a:lvl3pPr algn="l" rtl="0" eaLnBrk="0" fontAlgn="base" hangingPunct="0">
        <a:spcBef>
          <a:spcPct val="0"/>
        </a:spcBef>
        <a:spcAft>
          <a:spcPct val="0"/>
        </a:spcAft>
        <a:defRPr sz="2700">
          <a:solidFill>
            <a:srgbClr val="4D4D4D"/>
          </a:solidFill>
          <a:latin typeface="Arial" pitchFamily="-107" charset="0"/>
          <a:ea typeface="ＭＳ Ｐゴシック" pitchFamily="-107" charset="-128"/>
          <a:cs typeface="ＭＳ Ｐゴシック" pitchFamily="-107" charset="-128"/>
          <a:sym typeface="Arial" pitchFamily="26" charset="0"/>
        </a:defRPr>
      </a:lvl3pPr>
      <a:lvl4pPr algn="l" rtl="0" eaLnBrk="0" fontAlgn="base" hangingPunct="0">
        <a:spcBef>
          <a:spcPct val="0"/>
        </a:spcBef>
        <a:spcAft>
          <a:spcPct val="0"/>
        </a:spcAft>
        <a:defRPr sz="2700">
          <a:solidFill>
            <a:srgbClr val="4D4D4D"/>
          </a:solidFill>
          <a:latin typeface="Arial" pitchFamily="-107" charset="0"/>
          <a:ea typeface="ＭＳ Ｐゴシック" pitchFamily="-107" charset="-128"/>
          <a:cs typeface="ＭＳ Ｐゴシック" pitchFamily="-107" charset="-128"/>
          <a:sym typeface="Arial" pitchFamily="26" charset="0"/>
        </a:defRPr>
      </a:lvl4pPr>
      <a:lvl5pPr algn="l" rtl="0" eaLnBrk="0" fontAlgn="base" hangingPunct="0">
        <a:spcBef>
          <a:spcPct val="0"/>
        </a:spcBef>
        <a:spcAft>
          <a:spcPct val="0"/>
        </a:spcAft>
        <a:defRPr sz="2700">
          <a:solidFill>
            <a:srgbClr val="4D4D4D"/>
          </a:solidFill>
          <a:latin typeface="Arial" pitchFamily="-107" charset="0"/>
          <a:ea typeface="ＭＳ Ｐゴシック" pitchFamily="-107" charset="-128"/>
          <a:cs typeface="ＭＳ Ｐゴシック" pitchFamily="-107" charset="-128"/>
          <a:sym typeface="Arial" pitchFamily="26" charset="0"/>
        </a:defRPr>
      </a:lvl5pPr>
      <a:lvl6pPr marL="190556" algn="l" rtl="0" fontAlgn="base">
        <a:spcBef>
          <a:spcPct val="0"/>
        </a:spcBef>
        <a:spcAft>
          <a:spcPct val="0"/>
        </a:spcAft>
        <a:defRPr sz="2700">
          <a:solidFill>
            <a:srgbClr val="4D4D4D"/>
          </a:solidFill>
          <a:latin typeface="Arial" pitchFamily="-107" charset="0"/>
          <a:sym typeface="Arial" pitchFamily="-107" charset="0"/>
        </a:defRPr>
      </a:lvl6pPr>
      <a:lvl7pPr marL="381112" algn="l" rtl="0" fontAlgn="base">
        <a:spcBef>
          <a:spcPct val="0"/>
        </a:spcBef>
        <a:spcAft>
          <a:spcPct val="0"/>
        </a:spcAft>
        <a:defRPr sz="2700">
          <a:solidFill>
            <a:srgbClr val="4D4D4D"/>
          </a:solidFill>
          <a:latin typeface="Arial" pitchFamily="-107" charset="0"/>
          <a:sym typeface="Arial" pitchFamily="-107" charset="0"/>
        </a:defRPr>
      </a:lvl7pPr>
      <a:lvl8pPr marL="571667" algn="l" rtl="0" fontAlgn="base">
        <a:spcBef>
          <a:spcPct val="0"/>
        </a:spcBef>
        <a:spcAft>
          <a:spcPct val="0"/>
        </a:spcAft>
        <a:defRPr sz="2700">
          <a:solidFill>
            <a:srgbClr val="4D4D4D"/>
          </a:solidFill>
          <a:latin typeface="Arial" pitchFamily="-107" charset="0"/>
          <a:sym typeface="Arial" pitchFamily="-107" charset="0"/>
        </a:defRPr>
      </a:lvl8pPr>
      <a:lvl9pPr marL="762224" algn="l" rtl="0" fontAlgn="base">
        <a:spcBef>
          <a:spcPct val="0"/>
        </a:spcBef>
        <a:spcAft>
          <a:spcPct val="0"/>
        </a:spcAft>
        <a:defRPr sz="2700">
          <a:solidFill>
            <a:srgbClr val="4D4D4D"/>
          </a:solidFill>
          <a:latin typeface="Arial" pitchFamily="-107" charset="0"/>
          <a:sym typeface="Arial" pitchFamily="-107" charset="0"/>
        </a:defRPr>
      </a:lvl9pPr>
    </p:titleStyle>
    <p:bodyStyle>
      <a:lvl1pPr marL="330200" indent="-330200" algn="l" rtl="0" eaLnBrk="0" fontAlgn="base" hangingPunct="0">
        <a:lnSpc>
          <a:spcPct val="90000"/>
        </a:lnSpc>
        <a:spcBef>
          <a:spcPts val="1125"/>
        </a:spcBef>
        <a:spcAft>
          <a:spcPct val="0"/>
        </a:spcAft>
        <a:buClr>
          <a:srgbClr val="D13117"/>
        </a:buClr>
        <a:buSzPct val="150000"/>
        <a:buFont typeface="Arial" pitchFamily="26" charset="0"/>
        <a:buChar char="•"/>
        <a:defRPr sz="2500">
          <a:solidFill>
            <a:srgbClr val="000000"/>
          </a:solidFill>
          <a:latin typeface="+mn-lt"/>
          <a:ea typeface="ＭＳ Ｐゴシック" pitchFamily="-107" charset="-128"/>
          <a:cs typeface="ＭＳ Ｐゴシック" pitchFamily="-107" charset="-128"/>
          <a:sym typeface="Arial" pitchFamily="26" charset="0"/>
        </a:defRPr>
      </a:lvl1pPr>
      <a:lvl2pPr marL="636588" indent="-314325" algn="l" rtl="0" eaLnBrk="0" fontAlgn="base" hangingPunct="0">
        <a:lnSpc>
          <a:spcPct val="90000"/>
        </a:lnSpc>
        <a:spcBef>
          <a:spcPts val="1125"/>
        </a:spcBef>
        <a:spcAft>
          <a:spcPct val="0"/>
        </a:spcAft>
        <a:buClr>
          <a:srgbClr val="D13117"/>
        </a:buClr>
        <a:buSzPct val="150000"/>
        <a:buFont typeface="Arial" pitchFamily="26" charset="0"/>
        <a:buChar char="•"/>
        <a:defRPr sz="2100">
          <a:solidFill>
            <a:srgbClr val="000000"/>
          </a:solidFill>
          <a:latin typeface="+mn-lt"/>
          <a:ea typeface="ＭＳ Ｐゴシック" pitchFamily="-107" charset="-128"/>
          <a:sym typeface="Arial" pitchFamily="26" charset="0"/>
        </a:defRPr>
      </a:lvl2pPr>
      <a:lvl3pPr marL="942975" indent="-292100" algn="l" rtl="0" eaLnBrk="0" fontAlgn="base" hangingPunct="0">
        <a:lnSpc>
          <a:spcPct val="90000"/>
        </a:lnSpc>
        <a:spcBef>
          <a:spcPts val="1125"/>
        </a:spcBef>
        <a:spcAft>
          <a:spcPct val="0"/>
        </a:spcAft>
        <a:buClr>
          <a:srgbClr val="D13117"/>
        </a:buClr>
        <a:buSzPct val="150000"/>
        <a:buFont typeface="Arial" pitchFamily="26" charset="0"/>
        <a:buChar char="•"/>
        <a:defRPr sz="2400">
          <a:solidFill>
            <a:srgbClr val="000000"/>
          </a:solidFill>
          <a:latin typeface="+mn-lt"/>
          <a:ea typeface="ＭＳ Ｐゴシック" pitchFamily="-107" charset="-128"/>
          <a:sym typeface="Arial" pitchFamily="26" charset="0"/>
        </a:defRPr>
      </a:lvl3pPr>
      <a:lvl4pPr marL="1235075" indent="-255588" algn="l" rtl="0" eaLnBrk="0" fontAlgn="base" hangingPunct="0">
        <a:lnSpc>
          <a:spcPct val="90000"/>
        </a:lnSpc>
        <a:spcBef>
          <a:spcPts val="1125"/>
        </a:spcBef>
        <a:spcAft>
          <a:spcPct val="0"/>
        </a:spcAft>
        <a:buClr>
          <a:srgbClr val="D13117"/>
        </a:buClr>
        <a:buSzPct val="150000"/>
        <a:buFont typeface="Arial" pitchFamily="26" charset="0"/>
        <a:buChar char="•"/>
        <a:defRPr sz="1500">
          <a:solidFill>
            <a:srgbClr val="000000"/>
          </a:solidFill>
          <a:latin typeface="+mn-lt"/>
          <a:ea typeface="ＭＳ Ｐゴシック" pitchFamily="-107" charset="-128"/>
          <a:sym typeface="Arial" pitchFamily="26" charset="0"/>
        </a:defRPr>
      </a:lvl4pPr>
      <a:lvl5pPr marL="1489075" indent="-234950" algn="l" rtl="0" eaLnBrk="0" fontAlgn="base" hangingPunct="0">
        <a:lnSpc>
          <a:spcPct val="90000"/>
        </a:lnSpc>
        <a:spcBef>
          <a:spcPts val="1125"/>
        </a:spcBef>
        <a:spcAft>
          <a:spcPct val="0"/>
        </a:spcAft>
        <a:buClr>
          <a:srgbClr val="D13117"/>
        </a:buClr>
        <a:buSzPct val="150000"/>
        <a:buFont typeface="Arial" pitchFamily="26" charset="0"/>
        <a:buChar char="•"/>
        <a:defRPr sz="1500">
          <a:solidFill>
            <a:srgbClr val="000000"/>
          </a:solidFill>
          <a:latin typeface="+mn-lt"/>
          <a:ea typeface="ＭＳ Ｐゴシック" pitchFamily="-107" charset="-128"/>
          <a:sym typeface="Arial" pitchFamily="26" charset="0"/>
        </a:defRPr>
      </a:lvl5pPr>
      <a:lvl6pPr marL="1683243" indent="-238195" algn="l" rtl="0" fontAlgn="base">
        <a:lnSpc>
          <a:spcPct val="90000"/>
        </a:lnSpc>
        <a:spcBef>
          <a:spcPts val="1125"/>
        </a:spcBef>
        <a:spcAft>
          <a:spcPct val="0"/>
        </a:spcAft>
        <a:buClr>
          <a:srgbClr val="D13117"/>
        </a:buClr>
        <a:buSzPct val="150000"/>
        <a:buFont typeface="Arial" pitchFamily="-107" charset="0"/>
        <a:buChar char="•"/>
        <a:defRPr sz="1500">
          <a:solidFill>
            <a:srgbClr val="000000"/>
          </a:solidFill>
          <a:latin typeface="+mn-lt"/>
          <a:ea typeface="ＭＳ Ｐゴシック" pitchFamily="-107" charset="-128"/>
          <a:sym typeface="Arial" pitchFamily="-107" charset="0"/>
        </a:defRPr>
      </a:lvl6pPr>
      <a:lvl7pPr marL="1873799" indent="-238195" algn="l" rtl="0" fontAlgn="base">
        <a:lnSpc>
          <a:spcPct val="90000"/>
        </a:lnSpc>
        <a:spcBef>
          <a:spcPts val="1125"/>
        </a:spcBef>
        <a:spcAft>
          <a:spcPct val="0"/>
        </a:spcAft>
        <a:buClr>
          <a:srgbClr val="D13117"/>
        </a:buClr>
        <a:buSzPct val="150000"/>
        <a:buFont typeface="Arial" pitchFamily="-107" charset="0"/>
        <a:buChar char="•"/>
        <a:defRPr sz="1500">
          <a:solidFill>
            <a:srgbClr val="000000"/>
          </a:solidFill>
          <a:latin typeface="+mn-lt"/>
          <a:ea typeface="ＭＳ Ｐゴシック" pitchFamily="-107" charset="-128"/>
          <a:sym typeface="Arial" pitchFamily="-107" charset="0"/>
        </a:defRPr>
      </a:lvl7pPr>
      <a:lvl8pPr marL="2064354" indent="-238195" algn="l" rtl="0" fontAlgn="base">
        <a:lnSpc>
          <a:spcPct val="90000"/>
        </a:lnSpc>
        <a:spcBef>
          <a:spcPts val="1125"/>
        </a:spcBef>
        <a:spcAft>
          <a:spcPct val="0"/>
        </a:spcAft>
        <a:buClr>
          <a:srgbClr val="D13117"/>
        </a:buClr>
        <a:buSzPct val="150000"/>
        <a:buFont typeface="Arial" pitchFamily="-107" charset="0"/>
        <a:buChar char="•"/>
        <a:defRPr sz="1500">
          <a:solidFill>
            <a:srgbClr val="000000"/>
          </a:solidFill>
          <a:latin typeface="+mn-lt"/>
          <a:ea typeface="ＭＳ Ｐゴシック" pitchFamily="-107" charset="-128"/>
          <a:sym typeface="Arial" pitchFamily="-107" charset="0"/>
        </a:defRPr>
      </a:lvl8pPr>
      <a:lvl9pPr marL="2254911" indent="-238195" algn="l" rtl="0" fontAlgn="base">
        <a:lnSpc>
          <a:spcPct val="90000"/>
        </a:lnSpc>
        <a:spcBef>
          <a:spcPts val="1125"/>
        </a:spcBef>
        <a:spcAft>
          <a:spcPct val="0"/>
        </a:spcAft>
        <a:buClr>
          <a:srgbClr val="D13117"/>
        </a:buClr>
        <a:buSzPct val="150000"/>
        <a:buFont typeface="Arial" pitchFamily="-107" charset="0"/>
        <a:buChar char="•"/>
        <a:defRPr sz="1500">
          <a:solidFill>
            <a:srgbClr val="000000"/>
          </a:solidFill>
          <a:latin typeface="+mn-lt"/>
          <a:ea typeface="ＭＳ Ｐゴシック" pitchFamily="-107" charset="-128"/>
          <a:sym typeface="Arial" pitchFamily="-107" charset="0"/>
        </a:defRPr>
      </a:lvl9pPr>
    </p:bodyStyle>
    <p:otherStyle>
      <a:defPPr>
        <a:defRPr lang="en-US"/>
      </a:defPPr>
      <a:lvl1pPr marL="0" algn="l" defTabSz="190556" rtl="0" eaLnBrk="1" latinLnBrk="0" hangingPunct="1">
        <a:defRPr sz="800" kern="1200">
          <a:solidFill>
            <a:schemeClr val="tx1"/>
          </a:solidFill>
          <a:latin typeface="+mn-lt"/>
          <a:ea typeface="+mn-ea"/>
          <a:cs typeface="+mn-cs"/>
        </a:defRPr>
      </a:lvl1pPr>
      <a:lvl2pPr marL="190556" algn="l" defTabSz="190556" rtl="0" eaLnBrk="1" latinLnBrk="0" hangingPunct="1">
        <a:defRPr sz="800" kern="1200">
          <a:solidFill>
            <a:schemeClr val="tx1"/>
          </a:solidFill>
          <a:latin typeface="+mn-lt"/>
          <a:ea typeface="+mn-ea"/>
          <a:cs typeface="+mn-cs"/>
        </a:defRPr>
      </a:lvl2pPr>
      <a:lvl3pPr marL="381112" algn="l" defTabSz="190556" rtl="0" eaLnBrk="1" latinLnBrk="0" hangingPunct="1">
        <a:defRPr sz="800" kern="1200">
          <a:solidFill>
            <a:schemeClr val="tx1"/>
          </a:solidFill>
          <a:latin typeface="+mn-lt"/>
          <a:ea typeface="+mn-ea"/>
          <a:cs typeface="+mn-cs"/>
        </a:defRPr>
      </a:lvl3pPr>
      <a:lvl4pPr marL="571667" algn="l" defTabSz="190556" rtl="0" eaLnBrk="1" latinLnBrk="0" hangingPunct="1">
        <a:defRPr sz="800" kern="1200">
          <a:solidFill>
            <a:schemeClr val="tx1"/>
          </a:solidFill>
          <a:latin typeface="+mn-lt"/>
          <a:ea typeface="+mn-ea"/>
          <a:cs typeface="+mn-cs"/>
        </a:defRPr>
      </a:lvl4pPr>
      <a:lvl5pPr marL="762224" algn="l" defTabSz="190556" rtl="0" eaLnBrk="1" latinLnBrk="0" hangingPunct="1">
        <a:defRPr sz="800" kern="1200">
          <a:solidFill>
            <a:schemeClr val="tx1"/>
          </a:solidFill>
          <a:latin typeface="+mn-lt"/>
          <a:ea typeface="+mn-ea"/>
          <a:cs typeface="+mn-cs"/>
        </a:defRPr>
      </a:lvl5pPr>
      <a:lvl6pPr marL="952779" algn="l" defTabSz="190556" rtl="0" eaLnBrk="1" latinLnBrk="0" hangingPunct="1">
        <a:defRPr sz="800" kern="1200">
          <a:solidFill>
            <a:schemeClr val="tx1"/>
          </a:solidFill>
          <a:latin typeface="+mn-lt"/>
          <a:ea typeface="+mn-ea"/>
          <a:cs typeface="+mn-cs"/>
        </a:defRPr>
      </a:lvl6pPr>
      <a:lvl7pPr marL="1143336" algn="l" defTabSz="190556" rtl="0" eaLnBrk="1" latinLnBrk="0" hangingPunct="1">
        <a:defRPr sz="800" kern="1200">
          <a:solidFill>
            <a:schemeClr val="tx1"/>
          </a:solidFill>
          <a:latin typeface="+mn-lt"/>
          <a:ea typeface="+mn-ea"/>
          <a:cs typeface="+mn-cs"/>
        </a:defRPr>
      </a:lvl7pPr>
      <a:lvl8pPr marL="1333891" algn="l" defTabSz="190556" rtl="0" eaLnBrk="1" latinLnBrk="0" hangingPunct="1">
        <a:defRPr sz="800" kern="1200">
          <a:solidFill>
            <a:schemeClr val="tx1"/>
          </a:solidFill>
          <a:latin typeface="+mn-lt"/>
          <a:ea typeface="+mn-ea"/>
          <a:cs typeface="+mn-cs"/>
        </a:defRPr>
      </a:lvl8pPr>
      <a:lvl9pPr marL="1524448" algn="l" defTabSz="190556" rtl="0" eaLnBrk="1" latinLnBrk="0" hangingPunct="1">
        <a:defRPr sz="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3906" name="Rectangle 1"/>
          <p:cNvSpPr>
            <a:spLocks noGrp="1" noChangeArrowheads="1"/>
          </p:cNvSpPr>
          <p:nvPr>
            <p:ph type="title"/>
          </p:nvPr>
        </p:nvSpPr>
        <p:spPr bwMode="auto">
          <a:xfrm>
            <a:off x="652463" y="463550"/>
            <a:ext cx="4910137" cy="1041400"/>
          </a:xfrm>
          <a:prstGeom prst="rect">
            <a:avLst/>
          </a:prstGeom>
          <a:noFill/>
          <a:ln w="12700">
            <a:noFill/>
            <a:miter lim="800000"/>
            <a:headEnd/>
            <a:tailEnd/>
          </a:ln>
        </p:spPr>
        <p:txBody>
          <a:bodyPr vert="horz" wrap="square" lIns="21173" tIns="21173" rIns="21173" bIns="21173" numCol="1" anchor="t" anchorCtr="0" compatLnSpc="1">
            <a:prstTxWarp prst="textNoShape">
              <a:avLst/>
            </a:prstTxWarp>
          </a:bodyPr>
          <a:lstStyle/>
          <a:p>
            <a:pPr lvl="0"/>
            <a:r>
              <a:rPr lang="en-US">
                <a:sym typeface="Arial" pitchFamily="26" charset="0"/>
              </a:rPr>
              <a:t>Click to edit Master title style</a:t>
            </a:r>
          </a:p>
        </p:txBody>
      </p:sp>
      <p:sp>
        <p:nvSpPr>
          <p:cNvPr id="123907" name="Rectangle 2"/>
          <p:cNvSpPr>
            <a:spLocks noGrp="1" noChangeArrowheads="1"/>
          </p:cNvSpPr>
          <p:nvPr>
            <p:ph type="body" idx="1"/>
          </p:nvPr>
        </p:nvSpPr>
        <p:spPr bwMode="auto">
          <a:xfrm>
            <a:off x="652463" y="1504950"/>
            <a:ext cx="4910137" cy="5353050"/>
          </a:xfrm>
          <a:prstGeom prst="rect">
            <a:avLst/>
          </a:prstGeom>
          <a:noFill/>
          <a:ln w="12700">
            <a:noFill/>
            <a:miter lim="800000"/>
            <a:headEnd/>
            <a:tailEnd/>
          </a:ln>
        </p:spPr>
        <p:txBody>
          <a:bodyPr vert="horz" wrap="square" lIns="21173" tIns="21173" rIns="21173" bIns="21173" numCol="1" anchor="t" anchorCtr="0" compatLnSpc="1">
            <a:prstTxWarp prst="textNoShape">
              <a:avLst/>
            </a:prstTxWarp>
          </a:bodyPr>
          <a:lstStyle/>
          <a:p>
            <a:pPr lvl="0"/>
            <a:r>
              <a:rPr lang="en-US">
                <a:sym typeface="Arial" pitchFamily="26" charset="0"/>
              </a:rPr>
              <a:t>Click to edit Master text styles</a:t>
            </a:r>
          </a:p>
          <a:p>
            <a:pPr lvl="1"/>
            <a:r>
              <a:rPr lang="en-US">
                <a:sym typeface="Arial" pitchFamily="26" charset="0"/>
              </a:rPr>
              <a:t>Second level</a:t>
            </a:r>
          </a:p>
          <a:p>
            <a:pPr lvl="2"/>
            <a:r>
              <a:rPr lang="en-US">
                <a:sym typeface="Arial" pitchFamily="26" charset="0"/>
              </a:rPr>
              <a:t>Third level</a:t>
            </a:r>
          </a:p>
          <a:p>
            <a:pPr lvl="3"/>
            <a:r>
              <a:rPr lang="en-US">
                <a:sym typeface="Arial" pitchFamily="26" charset="0"/>
              </a:rPr>
              <a:t>Fourth level</a:t>
            </a:r>
          </a:p>
          <a:p>
            <a:pPr lvl="4"/>
            <a:r>
              <a:rPr lang="en-US">
                <a:sym typeface="Arial" pitchFamily="26" charset="0"/>
              </a:rPr>
              <a:t>Fifth level</a:t>
            </a:r>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ransition/>
  <p:txStyles>
    <p:titleStyle>
      <a:lvl1pPr algn="l" rtl="0" eaLnBrk="0" fontAlgn="base" hangingPunct="0">
        <a:spcBef>
          <a:spcPct val="0"/>
        </a:spcBef>
        <a:spcAft>
          <a:spcPct val="0"/>
        </a:spcAft>
        <a:defRPr sz="2700">
          <a:solidFill>
            <a:srgbClr val="4D4D4D"/>
          </a:solidFill>
          <a:latin typeface="+mj-lt"/>
          <a:ea typeface="ＭＳ Ｐゴシック" pitchFamily="-107" charset="-128"/>
          <a:cs typeface="ＭＳ Ｐゴシック" pitchFamily="-107" charset="-128"/>
          <a:sym typeface="Arial" pitchFamily="26" charset="0"/>
        </a:defRPr>
      </a:lvl1pPr>
      <a:lvl2pPr algn="l" rtl="0" eaLnBrk="0" fontAlgn="base" hangingPunct="0">
        <a:spcBef>
          <a:spcPct val="0"/>
        </a:spcBef>
        <a:spcAft>
          <a:spcPct val="0"/>
        </a:spcAft>
        <a:defRPr sz="2700">
          <a:solidFill>
            <a:srgbClr val="4D4D4D"/>
          </a:solidFill>
          <a:latin typeface="Arial" pitchFamily="-107" charset="0"/>
          <a:ea typeface="ＭＳ Ｐゴシック" pitchFamily="-107" charset="-128"/>
          <a:cs typeface="ＭＳ Ｐゴシック" pitchFamily="-107" charset="-128"/>
          <a:sym typeface="Arial" pitchFamily="26" charset="0"/>
        </a:defRPr>
      </a:lvl2pPr>
      <a:lvl3pPr algn="l" rtl="0" eaLnBrk="0" fontAlgn="base" hangingPunct="0">
        <a:spcBef>
          <a:spcPct val="0"/>
        </a:spcBef>
        <a:spcAft>
          <a:spcPct val="0"/>
        </a:spcAft>
        <a:defRPr sz="2700">
          <a:solidFill>
            <a:srgbClr val="4D4D4D"/>
          </a:solidFill>
          <a:latin typeface="Arial" pitchFamily="-107" charset="0"/>
          <a:ea typeface="ＭＳ Ｐゴシック" pitchFamily="-107" charset="-128"/>
          <a:cs typeface="ＭＳ Ｐゴシック" pitchFamily="-107" charset="-128"/>
          <a:sym typeface="Arial" pitchFamily="26" charset="0"/>
        </a:defRPr>
      </a:lvl3pPr>
      <a:lvl4pPr algn="l" rtl="0" eaLnBrk="0" fontAlgn="base" hangingPunct="0">
        <a:spcBef>
          <a:spcPct val="0"/>
        </a:spcBef>
        <a:spcAft>
          <a:spcPct val="0"/>
        </a:spcAft>
        <a:defRPr sz="2700">
          <a:solidFill>
            <a:srgbClr val="4D4D4D"/>
          </a:solidFill>
          <a:latin typeface="Arial" pitchFamily="-107" charset="0"/>
          <a:ea typeface="ＭＳ Ｐゴシック" pitchFamily="-107" charset="-128"/>
          <a:cs typeface="ＭＳ Ｐゴシック" pitchFamily="-107" charset="-128"/>
          <a:sym typeface="Arial" pitchFamily="26" charset="0"/>
        </a:defRPr>
      </a:lvl4pPr>
      <a:lvl5pPr algn="l" rtl="0" eaLnBrk="0" fontAlgn="base" hangingPunct="0">
        <a:spcBef>
          <a:spcPct val="0"/>
        </a:spcBef>
        <a:spcAft>
          <a:spcPct val="0"/>
        </a:spcAft>
        <a:defRPr sz="2700">
          <a:solidFill>
            <a:srgbClr val="4D4D4D"/>
          </a:solidFill>
          <a:latin typeface="Arial" pitchFamily="-107" charset="0"/>
          <a:ea typeface="ＭＳ Ｐゴシック" pitchFamily="-107" charset="-128"/>
          <a:cs typeface="ＭＳ Ｐゴシック" pitchFamily="-107" charset="-128"/>
          <a:sym typeface="Arial" pitchFamily="26" charset="0"/>
        </a:defRPr>
      </a:lvl5pPr>
      <a:lvl6pPr marL="190556" algn="l" rtl="0" fontAlgn="base">
        <a:spcBef>
          <a:spcPct val="0"/>
        </a:spcBef>
        <a:spcAft>
          <a:spcPct val="0"/>
        </a:spcAft>
        <a:defRPr sz="2700">
          <a:solidFill>
            <a:srgbClr val="4D4D4D"/>
          </a:solidFill>
          <a:latin typeface="Arial" pitchFamily="-107" charset="0"/>
          <a:sym typeface="Arial" pitchFamily="-107" charset="0"/>
        </a:defRPr>
      </a:lvl6pPr>
      <a:lvl7pPr marL="381112" algn="l" rtl="0" fontAlgn="base">
        <a:spcBef>
          <a:spcPct val="0"/>
        </a:spcBef>
        <a:spcAft>
          <a:spcPct val="0"/>
        </a:spcAft>
        <a:defRPr sz="2700">
          <a:solidFill>
            <a:srgbClr val="4D4D4D"/>
          </a:solidFill>
          <a:latin typeface="Arial" pitchFamily="-107" charset="0"/>
          <a:sym typeface="Arial" pitchFamily="-107" charset="0"/>
        </a:defRPr>
      </a:lvl7pPr>
      <a:lvl8pPr marL="571667" algn="l" rtl="0" fontAlgn="base">
        <a:spcBef>
          <a:spcPct val="0"/>
        </a:spcBef>
        <a:spcAft>
          <a:spcPct val="0"/>
        </a:spcAft>
        <a:defRPr sz="2700">
          <a:solidFill>
            <a:srgbClr val="4D4D4D"/>
          </a:solidFill>
          <a:latin typeface="Arial" pitchFamily="-107" charset="0"/>
          <a:sym typeface="Arial" pitchFamily="-107" charset="0"/>
        </a:defRPr>
      </a:lvl8pPr>
      <a:lvl9pPr marL="762224" algn="l" rtl="0" fontAlgn="base">
        <a:spcBef>
          <a:spcPct val="0"/>
        </a:spcBef>
        <a:spcAft>
          <a:spcPct val="0"/>
        </a:spcAft>
        <a:defRPr sz="2700">
          <a:solidFill>
            <a:srgbClr val="4D4D4D"/>
          </a:solidFill>
          <a:latin typeface="Arial" pitchFamily="-107" charset="0"/>
          <a:sym typeface="Arial" pitchFamily="-107" charset="0"/>
        </a:defRPr>
      </a:lvl9pPr>
    </p:titleStyle>
    <p:bodyStyle>
      <a:lvl1pPr marL="330200" indent="-330200" algn="l" rtl="0" eaLnBrk="0" fontAlgn="base" hangingPunct="0">
        <a:lnSpc>
          <a:spcPct val="90000"/>
        </a:lnSpc>
        <a:spcBef>
          <a:spcPts val="1125"/>
        </a:spcBef>
        <a:spcAft>
          <a:spcPct val="0"/>
        </a:spcAft>
        <a:buClr>
          <a:srgbClr val="D13117"/>
        </a:buClr>
        <a:buSzPct val="150000"/>
        <a:buFont typeface="Arial" pitchFamily="26" charset="0"/>
        <a:buChar char="•"/>
        <a:defRPr sz="2500">
          <a:solidFill>
            <a:srgbClr val="000000"/>
          </a:solidFill>
          <a:latin typeface="+mn-lt"/>
          <a:ea typeface="ＭＳ Ｐゴシック" pitchFamily="-107" charset="-128"/>
          <a:cs typeface="ＭＳ Ｐゴシック" pitchFamily="-107" charset="-128"/>
          <a:sym typeface="Arial" pitchFamily="26" charset="0"/>
        </a:defRPr>
      </a:lvl1pPr>
      <a:lvl2pPr marL="636588" indent="-314325" algn="l" rtl="0" eaLnBrk="0" fontAlgn="base" hangingPunct="0">
        <a:lnSpc>
          <a:spcPct val="90000"/>
        </a:lnSpc>
        <a:spcBef>
          <a:spcPts val="1125"/>
        </a:spcBef>
        <a:spcAft>
          <a:spcPct val="0"/>
        </a:spcAft>
        <a:buClr>
          <a:srgbClr val="D13117"/>
        </a:buClr>
        <a:buSzPct val="150000"/>
        <a:buFont typeface="Arial" pitchFamily="26" charset="0"/>
        <a:buChar char="•"/>
        <a:defRPr sz="2100">
          <a:solidFill>
            <a:srgbClr val="000000"/>
          </a:solidFill>
          <a:latin typeface="+mn-lt"/>
          <a:ea typeface="ＭＳ Ｐゴシック" pitchFamily="-107" charset="-128"/>
          <a:sym typeface="Arial" pitchFamily="26" charset="0"/>
        </a:defRPr>
      </a:lvl2pPr>
      <a:lvl3pPr marL="942975" indent="-292100" algn="l" rtl="0" eaLnBrk="0" fontAlgn="base" hangingPunct="0">
        <a:lnSpc>
          <a:spcPct val="90000"/>
        </a:lnSpc>
        <a:spcBef>
          <a:spcPts val="1125"/>
        </a:spcBef>
        <a:spcAft>
          <a:spcPct val="0"/>
        </a:spcAft>
        <a:buClr>
          <a:srgbClr val="D13117"/>
        </a:buClr>
        <a:buSzPct val="150000"/>
        <a:buFont typeface="Arial" pitchFamily="26" charset="0"/>
        <a:buChar char="•"/>
        <a:defRPr sz="2400">
          <a:solidFill>
            <a:srgbClr val="000000"/>
          </a:solidFill>
          <a:latin typeface="+mn-lt"/>
          <a:ea typeface="ＭＳ Ｐゴシック" pitchFamily="-107" charset="-128"/>
          <a:sym typeface="Arial" pitchFamily="26" charset="0"/>
        </a:defRPr>
      </a:lvl3pPr>
      <a:lvl4pPr marL="1235075" indent="-255588" algn="l" rtl="0" eaLnBrk="0" fontAlgn="base" hangingPunct="0">
        <a:lnSpc>
          <a:spcPct val="90000"/>
        </a:lnSpc>
        <a:spcBef>
          <a:spcPts val="1125"/>
        </a:spcBef>
        <a:spcAft>
          <a:spcPct val="0"/>
        </a:spcAft>
        <a:buClr>
          <a:srgbClr val="D13117"/>
        </a:buClr>
        <a:buSzPct val="150000"/>
        <a:buFont typeface="Arial" pitchFamily="26" charset="0"/>
        <a:buChar char="•"/>
        <a:defRPr sz="1500">
          <a:solidFill>
            <a:srgbClr val="000000"/>
          </a:solidFill>
          <a:latin typeface="+mn-lt"/>
          <a:ea typeface="ＭＳ Ｐゴシック" pitchFamily="-107" charset="-128"/>
          <a:sym typeface="Arial" pitchFamily="26" charset="0"/>
        </a:defRPr>
      </a:lvl4pPr>
      <a:lvl5pPr marL="1489075" indent="-234950" algn="l" rtl="0" eaLnBrk="0" fontAlgn="base" hangingPunct="0">
        <a:lnSpc>
          <a:spcPct val="90000"/>
        </a:lnSpc>
        <a:spcBef>
          <a:spcPts val="1125"/>
        </a:spcBef>
        <a:spcAft>
          <a:spcPct val="0"/>
        </a:spcAft>
        <a:buClr>
          <a:srgbClr val="D13117"/>
        </a:buClr>
        <a:buSzPct val="150000"/>
        <a:buFont typeface="Arial" pitchFamily="26" charset="0"/>
        <a:buChar char="•"/>
        <a:defRPr sz="1500">
          <a:solidFill>
            <a:srgbClr val="000000"/>
          </a:solidFill>
          <a:latin typeface="+mn-lt"/>
          <a:ea typeface="ＭＳ Ｐゴシック" pitchFamily="-107" charset="-128"/>
          <a:sym typeface="Arial" pitchFamily="26" charset="0"/>
        </a:defRPr>
      </a:lvl5pPr>
      <a:lvl6pPr marL="1683243" indent="-238195" algn="l" rtl="0" fontAlgn="base">
        <a:lnSpc>
          <a:spcPct val="90000"/>
        </a:lnSpc>
        <a:spcBef>
          <a:spcPts val="1125"/>
        </a:spcBef>
        <a:spcAft>
          <a:spcPct val="0"/>
        </a:spcAft>
        <a:buClr>
          <a:srgbClr val="D13117"/>
        </a:buClr>
        <a:buSzPct val="150000"/>
        <a:buFont typeface="Arial" pitchFamily="-107" charset="0"/>
        <a:buChar char="•"/>
        <a:defRPr sz="1500">
          <a:solidFill>
            <a:srgbClr val="000000"/>
          </a:solidFill>
          <a:latin typeface="+mn-lt"/>
          <a:ea typeface="ＭＳ Ｐゴシック" pitchFamily="-107" charset="-128"/>
          <a:sym typeface="Arial" pitchFamily="-107" charset="0"/>
        </a:defRPr>
      </a:lvl6pPr>
      <a:lvl7pPr marL="1873799" indent="-238195" algn="l" rtl="0" fontAlgn="base">
        <a:lnSpc>
          <a:spcPct val="90000"/>
        </a:lnSpc>
        <a:spcBef>
          <a:spcPts val="1125"/>
        </a:spcBef>
        <a:spcAft>
          <a:spcPct val="0"/>
        </a:spcAft>
        <a:buClr>
          <a:srgbClr val="D13117"/>
        </a:buClr>
        <a:buSzPct val="150000"/>
        <a:buFont typeface="Arial" pitchFamily="-107" charset="0"/>
        <a:buChar char="•"/>
        <a:defRPr sz="1500">
          <a:solidFill>
            <a:srgbClr val="000000"/>
          </a:solidFill>
          <a:latin typeface="+mn-lt"/>
          <a:ea typeface="ＭＳ Ｐゴシック" pitchFamily="-107" charset="-128"/>
          <a:sym typeface="Arial" pitchFamily="-107" charset="0"/>
        </a:defRPr>
      </a:lvl7pPr>
      <a:lvl8pPr marL="2064354" indent="-238195" algn="l" rtl="0" fontAlgn="base">
        <a:lnSpc>
          <a:spcPct val="90000"/>
        </a:lnSpc>
        <a:spcBef>
          <a:spcPts val="1125"/>
        </a:spcBef>
        <a:spcAft>
          <a:spcPct val="0"/>
        </a:spcAft>
        <a:buClr>
          <a:srgbClr val="D13117"/>
        </a:buClr>
        <a:buSzPct val="150000"/>
        <a:buFont typeface="Arial" pitchFamily="-107" charset="0"/>
        <a:buChar char="•"/>
        <a:defRPr sz="1500">
          <a:solidFill>
            <a:srgbClr val="000000"/>
          </a:solidFill>
          <a:latin typeface="+mn-lt"/>
          <a:ea typeface="ＭＳ Ｐゴシック" pitchFamily="-107" charset="-128"/>
          <a:sym typeface="Arial" pitchFamily="-107" charset="0"/>
        </a:defRPr>
      </a:lvl8pPr>
      <a:lvl9pPr marL="2254911" indent="-238195" algn="l" rtl="0" fontAlgn="base">
        <a:lnSpc>
          <a:spcPct val="90000"/>
        </a:lnSpc>
        <a:spcBef>
          <a:spcPts val="1125"/>
        </a:spcBef>
        <a:spcAft>
          <a:spcPct val="0"/>
        </a:spcAft>
        <a:buClr>
          <a:srgbClr val="D13117"/>
        </a:buClr>
        <a:buSzPct val="150000"/>
        <a:buFont typeface="Arial" pitchFamily="-107" charset="0"/>
        <a:buChar char="•"/>
        <a:defRPr sz="1500">
          <a:solidFill>
            <a:srgbClr val="000000"/>
          </a:solidFill>
          <a:latin typeface="+mn-lt"/>
          <a:ea typeface="ＭＳ Ｐゴシック" pitchFamily="-107" charset="-128"/>
          <a:sym typeface="Arial" pitchFamily="-107" charset="0"/>
        </a:defRPr>
      </a:lvl9pPr>
    </p:bodyStyle>
    <p:otherStyle>
      <a:defPPr>
        <a:defRPr lang="en-US"/>
      </a:defPPr>
      <a:lvl1pPr marL="0" algn="l" defTabSz="190556" rtl="0" eaLnBrk="1" latinLnBrk="0" hangingPunct="1">
        <a:defRPr sz="800" kern="1200">
          <a:solidFill>
            <a:schemeClr val="tx1"/>
          </a:solidFill>
          <a:latin typeface="+mn-lt"/>
          <a:ea typeface="+mn-ea"/>
          <a:cs typeface="+mn-cs"/>
        </a:defRPr>
      </a:lvl1pPr>
      <a:lvl2pPr marL="190556" algn="l" defTabSz="190556" rtl="0" eaLnBrk="1" latinLnBrk="0" hangingPunct="1">
        <a:defRPr sz="800" kern="1200">
          <a:solidFill>
            <a:schemeClr val="tx1"/>
          </a:solidFill>
          <a:latin typeface="+mn-lt"/>
          <a:ea typeface="+mn-ea"/>
          <a:cs typeface="+mn-cs"/>
        </a:defRPr>
      </a:lvl2pPr>
      <a:lvl3pPr marL="381112" algn="l" defTabSz="190556" rtl="0" eaLnBrk="1" latinLnBrk="0" hangingPunct="1">
        <a:defRPr sz="800" kern="1200">
          <a:solidFill>
            <a:schemeClr val="tx1"/>
          </a:solidFill>
          <a:latin typeface="+mn-lt"/>
          <a:ea typeface="+mn-ea"/>
          <a:cs typeface="+mn-cs"/>
        </a:defRPr>
      </a:lvl3pPr>
      <a:lvl4pPr marL="571667" algn="l" defTabSz="190556" rtl="0" eaLnBrk="1" latinLnBrk="0" hangingPunct="1">
        <a:defRPr sz="800" kern="1200">
          <a:solidFill>
            <a:schemeClr val="tx1"/>
          </a:solidFill>
          <a:latin typeface="+mn-lt"/>
          <a:ea typeface="+mn-ea"/>
          <a:cs typeface="+mn-cs"/>
        </a:defRPr>
      </a:lvl4pPr>
      <a:lvl5pPr marL="762224" algn="l" defTabSz="190556" rtl="0" eaLnBrk="1" latinLnBrk="0" hangingPunct="1">
        <a:defRPr sz="800" kern="1200">
          <a:solidFill>
            <a:schemeClr val="tx1"/>
          </a:solidFill>
          <a:latin typeface="+mn-lt"/>
          <a:ea typeface="+mn-ea"/>
          <a:cs typeface="+mn-cs"/>
        </a:defRPr>
      </a:lvl5pPr>
      <a:lvl6pPr marL="952779" algn="l" defTabSz="190556" rtl="0" eaLnBrk="1" latinLnBrk="0" hangingPunct="1">
        <a:defRPr sz="800" kern="1200">
          <a:solidFill>
            <a:schemeClr val="tx1"/>
          </a:solidFill>
          <a:latin typeface="+mn-lt"/>
          <a:ea typeface="+mn-ea"/>
          <a:cs typeface="+mn-cs"/>
        </a:defRPr>
      </a:lvl6pPr>
      <a:lvl7pPr marL="1143336" algn="l" defTabSz="190556" rtl="0" eaLnBrk="1" latinLnBrk="0" hangingPunct="1">
        <a:defRPr sz="800" kern="1200">
          <a:solidFill>
            <a:schemeClr val="tx1"/>
          </a:solidFill>
          <a:latin typeface="+mn-lt"/>
          <a:ea typeface="+mn-ea"/>
          <a:cs typeface="+mn-cs"/>
        </a:defRPr>
      </a:lvl7pPr>
      <a:lvl8pPr marL="1333891" algn="l" defTabSz="190556" rtl="0" eaLnBrk="1" latinLnBrk="0" hangingPunct="1">
        <a:defRPr sz="800" kern="1200">
          <a:solidFill>
            <a:schemeClr val="tx1"/>
          </a:solidFill>
          <a:latin typeface="+mn-lt"/>
          <a:ea typeface="+mn-ea"/>
          <a:cs typeface="+mn-cs"/>
        </a:defRPr>
      </a:lvl8pPr>
      <a:lvl9pPr marL="1524448" algn="l" defTabSz="190556" rtl="0" eaLnBrk="1" latinLnBrk="0" hangingPunct="1">
        <a:defRPr sz="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6194" name="Rectangle 1"/>
          <p:cNvSpPr>
            <a:spLocks noGrp="1" noChangeArrowheads="1"/>
          </p:cNvSpPr>
          <p:nvPr>
            <p:ph type="title"/>
          </p:nvPr>
        </p:nvSpPr>
        <p:spPr bwMode="auto">
          <a:xfrm>
            <a:off x="652463" y="463550"/>
            <a:ext cx="4910137" cy="1041400"/>
          </a:xfrm>
          <a:prstGeom prst="rect">
            <a:avLst/>
          </a:prstGeom>
          <a:noFill/>
          <a:ln w="12700">
            <a:noFill/>
            <a:miter lim="800000"/>
            <a:headEnd/>
            <a:tailEnd/>
          </a:ln>
        </p:spPr>
        <p:txBody>
          <a:bodyPr vert="horz" wrap="square" lIns="21173" tIns="21173" rIns="21173" bIns="21173" numCol="1" anchor="t" anchorCtr="0" compatLnSpc="1">
            <a:prstTxWarp prst="textNoShape">
              <a:avLst/>
            </a:prstTxWarp>
          </a:bodyPr>
          <a:lstStyle/>
          <a:p>
            <a:pPr lvl="0"/>
            <a:r>
              <a:rPr lang="en-US">
                <a:sym typeface="Arial" pitchFamily="26" charset="0"/>
              </a:rPr>
              <a:t>Click to edit Master title style</a:t>
            </a:r>
          </a:p>
        </p:txBody>
      </p:sp>
      <p:sp>
        <p:nvSpPr>
          <p:cNvPr id="136195" name="Rectangle 2"/>
          <p:cNvSpPr>
            <a:spLocks noGrp="1" noChangeArrowheads="1"/>
          </p:cNvSpPr>
          <p:nvPr>
            <p:ph type="body" idx="1"/>
          </p:nvPr>
        </p:nvSpPr>
        <p:spPr bwMode="auto">
          <a:xfrm>
            <a:off x="652463" y="1504950"/>
            <a:ext cx="4910137" cy="5353050"/>
          </a:xfrm>
          <a:prstGeom prst="rect">
            <a:avLst/>
          </a:prstGeom>
          <a:noFill/>
          <a:ln w="12700">
            <a:noFill/>
            <a:miter lim="800000"/>
            <a:headEnd/>
            <a:tailEnd/>
          </a:ln>
        </p:spPr>
        <p:txBody>
          <a:bodyPr vert="horz" wrap="square" lIns="21173" tIns="21173" rIns="21173" bIns="21173" numCol="1" anchor="t" anchorCtr="0" compatLnSpc="1">
            <a:prstTxWarp prst="textNoShape">
              <a:avLst/>
            </a:prstTxWarp>
          </a:bodyPr>
          <a:lstStyle/>
          <a:p>
            <a:pPr lvl="0"/>
            <a:r>
              <a:rPr lang="en-US">
                <a:sym typeface="Arial" pitchFamily="26" charset="0"/>
              </a:rPr>
              <a:t>Click to edit Master text styles</a:t>
            </a:r>
          </a:p>
          <a:p>
            <a:pPr lvl="1"/>
            <a:r>
              <a:rPr lang="en-US">
                <a:sym typeface="Arial" pitchFamily="26" charset="0"/>
              </a:rPr>
              <a:t>Second level</a:t>
            </a:r>
          </a:p>
          <a:p>
            <a:pPr lvl="2"/>
            <a:r>
              <a:rPr lang="en-US">
                <a:sym typeface="Arial" pitchFamily="26" charset="0"/>
              </a:rPr>
              <a:t>Third level</a:t>
            </a:r>
          </a:p>
          <a:p>
            <a:pPr lvl="3"/>
            <a:r>
              <a:rPr lang="en-US">
                <a:sym typeface="Arial" pitchFamily="26" charset="0"/>
              </a:rPr>
              <a:t>Fourth level</a:t>
            </a:r>
          </a:p>
          <a:p>
            <a:pPr lvl="4"/>
            <a:r>
              <a:rPr lang="en-US">
                <a:sym typeface="Arial" pitchFamily="26" charset="0"/>
              </a:rPr>
              <a:t>Fifth level</a:t>
            </a:r>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ransition/>
  <p:txStyles>
    <p:titleStyle>
      <a:lvl1pPr algn="l" rtl="0" eaLnBrk="0" fontAlgn="base" hangingPunct="0">
        <a:spcBef>
          <a:spcPct val="0"/>
        </a:spcBef>
        <a:spcAft>
          <a:spcPct val="0"/>
        </a:spcAft>
        <a:defRPr sz="2700">
          <a:solidFill>
            <a:srgbClr val="4D4D4D"/>
          </a:solidFill>
          <a:latin typeface="+mj-lt"/>
          <a:ea typeface="ＭＳ Ｐゴシック" pitchFamily="-107" charset="-128"/>
          <a:cs typeface="ＭＳ Ｐゴシック" pitchFamily="-107" charset="-128"/>
          <a:sym typeface="Arial" pitchFamily="26" charset="0"/>
        </a:defRPr>
      </a:lvl1pPr>
      <a:lvl2pPr algn="l" rtl="0" eaLnBrk="0" fontAlgn="base" hangingPunct="0">
        <a:spcBef>
          <a:spcPct val="0"/>
        </a:spcBef>
        <a:spcAft>
          <a:spcPct val="0"/>
        </a:spcAft>
        <a:defRPr sz="2700">
          <a:solidFill>
            <a:srgbClr val="4D4D4D"/>
          </a:solidFill>
          <a:latin typeface="Arial" pitchFamily="-107" charset="0"/>
          <a:ea typeface="ＭＳ Ｐゴシック" pitchFamily="-107" charset="-128"/>
          <a:cs typeface="ＭＳ Ｐゴシック" pitchFamily="-107" charset="-128"/>
          <a:sym typeface="Arial" pitchFamily="26" charset="0"/>
        </a:defRPr>
      </a:lvl2pPr>
      <a:lvl3pPr algn="l" rtl="0" eaLnBrk="0" fontAlgn="base" hangingPunct="0">
        <a:spcBef>
          <a:spcPct val="0"/>
        </a:spcBef>
        <a:spcAft>
          <a:spcPct val="0"/>
        </a:spcAft>
        <a:defRPr sz="2700">
          <a:solidFill>
            <a:srgbClr val="4D4D4D"/>
          </a:solidFill>
          <a:latin typeface="Arial" pitchFamily="-107" charset="0"/>
          <a:ea typeface="ＭＳ Ｐゴシック" pitchFamily="-107" charset="-128"/>
          <a:cs typeface="ＭＳ Ｐゴシック" pitchFamily="-107" charset="-128"/>
          <a:sym typeface="Arial" pitchFamily="26" charset="0"/>
        </a:defRPr>
      </a:lvl3pPr>
      <a:lvl4pPr algn="l" rtl="0" eaLnBrk="0" fontAlgn="base" hangingPunct="0">
        <a:spcBef>
          <a:spcPct val="0"/>
        </a:spcBef>
        <a:spcAft>
          <a:spcPct val="0"/>
        </a:spcAft>
        <a:defRPr sz="2700">
          <a:solidFill>
            <a:srgbClr val="4D4D4D"/>
          </a:solidFill>
          <a:latin typeface="Arial" pitchFamily="-107" charset="0"/>
          <a:ea typeface="ＭＳ Ｐゴシック" pitchFamily="-107" charset="-128"/>
          <a:cs typeface="ＭＳ Ｐゴシック" pitchFamily="-107" charset="-128"/>
          <a:sym typeface="Arial" pitchFamily="26" charset="0"/>
        </a:defRPr>
      </a:lvl4pPr>
      <a:lvl5pPr algn="l" rtl="0" eaLnBrk="0" fontAlgn="base" hangingPunct="0">
        <a:spcBef>
          <a:spcPct val="0"/>
        </a:spcBef>
        <a:spcAft>
          <a:spcPct val="0"/>
        </a:spcAft>
        <a:defRPr sz="2700">
          <a:solidFill>
            <a:srgbClr val="4D4D4D"/>
          </a:solidFill>
          <a:latin typeface="Arial" pitchFamily="-107" charset="0"/>
          <a:ea typeface="ＭＳ Ｐゴシック" pitchFamily="-107" charset="-128"/>
          <a:cs typeface="ＭＳ Ｐゴシック" pitchFamily="-107" charset="-128"/>
          <a:sym typeface="Arial" pitchFamily="26" charset="0"/>
        </a:defRPr>
      </a:lvl5pPr>
      <a:lvl6pPr marL="190556" algn="l" rtl="0" fontAlgn="base">
        <a:spcBef>
          <a:spcPct val="0"/>
        </a:spcBef>
        <a:spcAft>
          <a:spcPct val="0"/>
        </a:spcAft>
        <a:defRPr sz="2700">
          <a:solidFill>
            <a:srgbClr val="4D4D4D"/>
          </a:solidFill>
          <a:latin typeface="Arial" pitchFamily="-107" charset="0"/>
          <a:sym typeface="Arial" pitchFamily="-107" charset="0"/>
        </a:defRPr>
      </a:lvl6pPr>
      <a:lvl7pPr marL="381112" algn="l" rtl="0" fontAlgn="base">
        <a:spcBef>
          <a:spcPct val="0"/>
        </a:spcBef>
        <a:spcAft>
          <a:spcPct val="0"/>
        </a:spcAft>
        <a:defRPr sz="2700">
          <a:solidFill>
            <a:srgbClr val="4D4D4D"/>
          </a:solidFill>
          <a:latin typeface="Arial" pitchFamily="-107" charset="0"/>
          <a:sym typeface="Arial" pitchFamily="-107" charset="0"/>
        </a:defRPr>
      </a:lvl7pPr>
      <a:lvl8pPr marL="571667" algn="l" rtl="0" fontAlgn="base">
        <a:spcBef>
          <a:spcPct val="0"/>
        </a:spcBef>
        <a:spcAft>
          <a:spcPct val="0"/>
        </a:spcAft>
        <a:defRPr sz="2700">
          <a:solidFill>
            <a:srgbClr val="4D4D4D"/>
          </a:solidFill>
          <a:latin typeface="Arial" pitchFamily="-107" charset="0"/>
          <a:sym typeface="Arial" pitchFamily="-107" charset="0"/>
        </a:defRPr>
      </a:lvl8pPr>
      <a:lvl9pPr marL="762224" algn="l" rtl="0" fontAlgn="base">
        <a:spcBef>
          <a:spcPct val="0"/>
        </a:spcBef>
        <a:spcAft>
          <a:spcPct val="0"/>
        </a:spcAft>
        <a:defRPr sz="2700">
          <a:solidFill>
            <a:srgbClr val="4D4D4D"/>
          </a:solidFill>
          <a:latin typeface="Arial" pitchFamily="-107" charset="0"/>
          <a:sym typeface="Arial" pitchFamily="-107" charset="0"/>
        </a:defRPr>
      </a:lvl9pPr>
    </p:titleStyle>
    <p:bodyStyle>
      <a:lvl1pPr marL="330200" indent="-330200" algn="l" rtl="0" eaLnBrk="0" fontAlgn="base" hangingPunct="0">
        <a:lnSpc>
          <a:spcPct val="90000"/>
        </a:lnSpc>
        <a:spcBef>
          <a:spcPts val="1125"/>
        </a:spcBef>
        <a:spcAft>
          <a:spcPct val="0"/>
        </a:spcAft>
        <a:buClr>
          <a:srgbClr val="D13117"/>
        </a:buClr>
        <a:buSzPct val="150000"/>
        <a:buFont typeface="Arial" pitchFamily="26" charset="0"/>
        <a:buChar char="•"/>
        <a:defRPr sz="2500">
          <a:solidFill>
            <a:srgbClr val="000000"/>
          </a:solidFill>
          <a:latin typeface="+mn-lt"/>
          <a:ea typeface="ＭＳ Ｐゴシック" pitchFamily="-107" charset="-128"/>
          <a:cs typeface="ＭＳ Ｐゴシック" pitchFamily="-107" charset="-128"/>
          <a:sym typeface="Arial" pitchFamily="26" charset="0"/>
        </a:defRPr>
      </a:lvl1pPr>
      <a:lvl2pPr marL="636588" indent="-314325" algn="l" rtl="0" eaLnBrk="0" fontAlgn="base" hangingPunct="0">
        <a:lnSpc>
          <a:spcPct val="90000"/>
        </a:lnSpc>
        <a:spcBef>
          <a:spcPts val="1125"/>
        </a:spcBef>
        <a:spcAft>
          <a:spcPct val="0"/>
        </a:spcAft>
        <a:buClr>
          <a:srgbClr val="D13117"/>
        </a:buClr>
        <a:buSzPct val="150000"/>
        <a:buFont typeface="Arial" pitchFamily="26" charset="0"/>
        <a:buChar char="•"/>
        <a:defRPr sz="2100">
          <a:solidFill>
            <a:srgbClr val="000000"/>
          </a:solidFill>
          <a:latin typeface="+mn-lt"/>
          <a:ea typeface="ＭＳ Ｐゴシック" pitchFamily="-107" charset="-128"/>
          <a:sym typeface="Arial" pitchFamily="26" charset="0"/>
        </a:defRPr>
      </a:lvl2pPr>
      <a:lvl3pPr marL="942975" indent="-292100" algn="l" rtl="0" eaLnBrk="0" fontAlgn="base" hangingPunct="0">
        <a:lnSpc>
          <a:spcPct val="90000"/>
        </a:lnSpc>
        <a:spcBef>
          <a:spcPts val="1125"/>
        </a:spcBef>
        <a:spcAft>
          <a:spcPct val="0"/>
        </a:spcAft>
        <a:buClr>
          <a:srgbClr val="D13117"/>
        </a:buClr>
        <a:buSzPct val="150000"/>
        <a:buFont typeface="Arial" pitchFamily="26" charset="0"/>
        <a:buChar char="•"/>
        <a:defRPr sz="2400">
          <a:solidFill>
            <a:srgbClr val="000000"/>
          </a:solidFill>
          <a:latin typeface="+mn-lt"/>
          <a:ea typeface="ＭＳ Ｐゴシック" pitchFamily="-107" charset="-128"/>
          <a:sym typeface="Arial" pitchFamily="26" charset="0"/>
        </a:defRPr>
      </a:lvl3pPr>
      <a:lvl4pPr marL="1235075" indent="-255588" algn="l" rtl="0" eaLnBrk="0" fontAlgn="base" hangingPunct="0">
        <a:lnSpc>
          <a:spcPct val="90000"/>
        </a:lnSpc>
        <a:spcBef>
          <a:spcPts val="1125"/>
        </a:spcBef>
        <a:spcAft>
          <a:spcPct val="0"/>
        </a:spcAft>
        <a:buClr>
          <a:srgbClr val="D13117"/>
        </a:buClr>
        <a:buSzPct val="150000"/>
        <a:buFont typeface="Arial" pitchFamily="26" charset="0"/>
        <a:buChar char="•"/>
        <a:defRPr sz="1500">
          <a:solidFill>
            <a:srgbClr val="000000"/>
          </a:solidFill>
          <a:latin typeface="+mn-lt"/>
          <a:ea typeface="ＭＳ Ｐゴシック" pitchFamily="-107" charset="-128"/>
          <a:sym typeface="Arial" pitchFamily="26" charset="0"/>
        </a:defRPr>
      </a:lvl4pPr>
      <a:lvl5pPr marL="1489075" indent="-234950" algn="l" rtl="0" eaLnBrk="0" fontAlgn="base" hangingPunct="0">
        <a:lnSpc>
          <a:spcPct val="90000"/>
        </a:lnSpc>
        <a:spcBef>
          <a:spcPts val="1125"/>
        </a:spcBef>
        <a:spcAft>
          <a:spcPct val="0"/>
        </a:spcAft>
        <a:buClr>
          <a:srgbClr val="D13117"/>
        </a:buClr>
        <a:buSzPct val="150000"/>
        <a:buFont typeface="Arial" pitchFamily="26" charset="0"/>
        <a:buChar char="•"/>
        <a:defRPr sz="1500">
          <a:solidFill>
            <a:srgbClr val="000000"/>
          </a:solidFill>
          <a:latin typeface="+mn-lt"/>
          <a:ea typeface="ＭＳ Ｐゴシック" pitchFamily="-107" charset="-128"/>
          <a:sym typeface="Arial" pitchFamily="26" charset="0"/>
        </a:defRPr>
      </a:lvl5pPr>
      <a:lvl6pPr marL="1683243" indent="-238195" algn="l" rtl="0" fontAlgn="base">
        <a:lnSpc>
          <a:spcPct val="90000"/>
        </a:lnSpc>
        <a:spcBef>
          <a:spcPts val="1125"/>
        </a:spcBef>
        <a:spcAft>
          <a:spcPct val="0"/>
        </a:spcAft>
        <a:buClr>
          <a:srgbClr val="D13117"/>
        </a:buClr>
        <a:buSzPct val="150000"/>
        <a:buFont typeface="Arial" pitchFamily="-107" charset="0"/>
        <a:buChar char="•"/>
        <a:defRPr sz="1500">
          <a:solidFill>
            <a:srgbClr val="000000"/>
          </a:solidFill>
          <a:latin typeface="+mn-lt"/>
          <a:ea typeface="ＭＳ Ｐゴシック" pitchFamily="-107" charset="-128"/>
          <a:sym typeface="Arial" pitchFamily="-107" charset="0"/>
        </a:defRPr>
      </a:lvl6pPr>
      <a:lvl7pPr marL="1873799" indent="-238195" algn="l" rtl="0" fontAlgn="base">
        <a:lnSpc>
          <a:spcPct val="90000"/>
        </a:lnSpc>
        <a:spcBef>
          <a:spcPts val="1125"/>
        </a:spcBef>
        <a:spcAft>
          <a:spcPct val="0"/>
        </a:spcAft>
        <a:buClr>
          <a:srgbClr val="D13117"/>
        </a:buClr>
        <a:buSzPct val="150000"/>
        <a:buFont typeface="Arial" pitchFamily="-107" charset="0"/>
        <a:buChar char="•"/>
        <a:defRPr sz="1500">
          <a:solidFill>
            <a:srgbClr val="000000"/>
          </a:solidFill>
          <a:latin typeface="+mn-lt"/>
          <a:ea typeface="ＭＳ Ｐゴシック" pitchFamily="-107" charset="-128"/>
          <a:sym typeface="Arial" pitchFamily="-107" charset="0"/>
        </a:defRPr>
      </a:lvl7pPr>
      <a:lvl8pPr marL="2064354" indent="-238195" algn="l" rtl="0" fontAlgn="base">
        <a:lnSpc>
          <a:spcPct val="90000"/>
        </a:lnSpc>
        <a:spcBef>
          <a:spcPts val="1125"/>
        </a:spcBef>
        <a:spcAft>
          <a:spcPct val="0"/>
        </a:spcAft>
        <a:buClr>
          <a:srgbClr val="D13117"/>
        </a:buClr>
        <a:buSzPct val="150000"/>
        <a:buFont typeface="Arial" pitchFamily="-107" charset="0"/>
        <a:buChar char="•"/>
        <a:defRPr sz="1500">
          <a:solidFill>
            <a:srgbClr val="000000"/>
          </a:solidFill>
          <a:latin typeface="+mn-lt"/>
          <a:ea typeface="ＭＳ Ｐゴシック" pitchFamily="-107" charset="-128"/>
          <a:sym typeface="Arial" pitchFamily="-107" charset="0"/>
        </a:defRPr>
      </a:lvl8pPr>
      <a:lvl9pPr marL="2254911" indent="-238195" algn="l" rtl="0" fontAlgn="base">
        <a:lnSpc>
          <a:spcPct val="90000"/>
        </a:lnSpc>
        <a:spcBef>
          <a:spcPts val="1125"/>
        </a:spcBef>
        <a:spcAft>
          <a:spcPct val="0"/>
        </a:spcAft>
        <a:buClr>
          <a:srgbClr val="D13117"/>
        </a:buClr>
        <a:buSzPct val="150000"/>
        <a:buFont typeface="Arial" pitchFamily="-107" charset="0"/>
        <a:buChar char="•"/>
        <a:defRPr sz="1500">
          <a:solidFill>
            <a:srgbClr val="000000"/>
          </a:solidFill>
          <a:latin typeface="+mn-lt"/>
          <a:ea typeface="ＭＳ Ｐゴシック" pitchFamily="-107" charset="-128"/>
          <a:sym typeface="Arial" pitchFamily="-107" charset="0"/>
        </a:defRPr>
      </a:lvl9pPr>
    </p:bodyStyle>
    <p:otherStyle>
      <a:defPPr>
        <a:defRPr lang="en-US"/>
      </a:defPPr>
      <a:lvl1pPr marL="0" algn="l" defTabSz="190556" rtl="0" eaLnBrk="1" latinLnBrk="0" hangingPunct="1">
        <a:defRPr sz="800" kern="1200">
          <a:solidFill>
            <a:schemeClr val="tx1"/>
          </a:solidFill>
          <a:latin typeface="+mn-lt"/>
          <a:ea typeface="+mn-ea"/>
          <a:cs typeface="+mn-cs"/>
        </a:defRPr>
      </a:lvl1pPr>
      <a:lvl2pPr marL="190556" algn="l" defTabSz="190556" rtl="0" eaLnBrk="1" latinLnBrk="0" hangingPunct="1">
        <a:defRPr sz="800" kern="1200">
          <a:solidFill>
            <a:schemeClr val="tx1"/>
          </a:solidFill>
          <a:latin typeface="+mn-lt"/>
          <a:ea typeface="+mn-ea"/>
          <a:cs typeface="+mn-cs"/>
        </a:defRPr>
      </a:lvl2pPr>
      <a:lvl3pPr marL="381112" algn="l" defTabSz="190556" rtl="0" eaLnBrk="1" latinLnBrk="0" hangingPunct="1">
        <a:defRPr sz="800" kern="1200">
          <a:solidFill>
            <a:schemeClr val="tx1"/>
          </a:solidFill>
          <a:latin typeface="+mn-lt"/>
          <a:ea typeface="+mn-ea"/>
          <a:cs typeface="+mn-cs"/>
        </a:defRPr>
      </a:lvl3pPr>
      <a:lvl4pPr marL="571667" algn="l" defTabSz="190556" rtl="0" eaLnBrk="1" latinLnBrk="0" hangingPunct="1">
        <a:defRPr sz="800" kern="1200">
          <a:solidFill>
            <a:schemeClr val="tx1"/>
          </a:solidFill>
          <a:latin typeface="+mn-lt"/>
          <a:ea typeface="+mn-ea"/>
          <a:cs typeface="+mn-cs"/>
        </a:defRPr>
      </a:lvl4pPr>
      <a:lvl5pPr marL="762224" algn="l" defTabSz="190556" rtl="0" eaLnBrk="1" latinLnBrk="0" hangingPunct="1">
        <a:defRPr sz="800" kern="1200">
          <a:solidFill>
            <a:schemeClr val="tx1"/>
          </a:solidFill>
          <a:latin typeface="+mn-lt"/>
          <a:ea typeface="+mn-ea"/>
          <a:cs typeface="+mn-cs"/>
        </a:defRPr>
      </a:lvl5pPr>
      <a:lvl6pPr marL="952779" algn="l" defTabSz="190556" rtl="0" eaLnBrk="1" latinLnBrk="0" hangingPunct="1">
        <a:defRPr sz="800" kern="1200">
          <a:solidFill>
            <a:schemeClr val="tx1"/>
          </a:solidFill>
          <a:latin typeface="+mn-lt"/>
          <a:ea typeface="+mn-ea"/>
          <a:cs typeface="+mn-cs"/>
        </a:defRPr>
      </a:lvl6pPr>
      <a:lvl7pPr marL="1143336" algn="l" defTabSz="190556" rtl="0" eaLnBrk="1" latinLnBrk="0" hangingPunct="1">
        <a:defRPr sz="800" kern="1200">
          <a:solidFill>
            <a:schemeClr val="tx1"/>
          </a:solidFill>
          <a:latin typeface="+mn-lt"/>
          <a:ea typeface="+mn-ea"/>
          <a:cs typeface="+mn-cs"/>
        </a:defRPr>
      </a:lvl7pPr>
      <a:lvl8pPr marL="1333891" algn="l" defTabSz="190556" rtl="0" eaLnBrk="1" latinLnBrk="0" hangingPunct="1">
        <a:defRPr sz="800" kern="1200">
          <a:solidFill>
            <a:schemeClr val="tx1"/>
          </a:solidFill>
          <a:latin typeface="+mn-lt"/>
          <a:ea typeface="+mn-ea"/>
          <a:cs typeface="+mn-cs"/>
        </a:defRPr>
      </a:lvl8pPr>
      <a:lvl9pPr marL="1524448" algn="l" defTabSz="190556" rtl="0" eaLnBrk="1" latinLnBrk="0" hangingPunct="1">
        <a:defRPr sz="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8482" name="Rectangle 1"/>
          <p:cNvSpPr>
            <a:spLocks noGrp="1" noChangeArrowheads="1"/>
          </p:cNvSpPr>
          <p:nvPr>
            <p:ph type="title"/>
          </p:nvPr>
        </p:nvSpPr>
        <p:spPr bwMode="auto">
          <a:xfrm>
            <a:off x="652463" y="463550"/>
            <a:ext cx="7835900" cy="1139825"/>
          </a:xfrm>
          <a:prstGeom prst="rect">
            <a:avLst/>
          </a:prstGeom>
          <a:noFill/>
          <a:ln w="12700">
            <a:noFill/>
            <a:miter lim="800000"/>
            <a:headEnd/>
            <a:tailEnd/>
          </a:ln>
        </p:spPr>
        <p:txBody>
          <a:bodyPr vert="horz" wrap="square" lIns="21173" tIns="21173" rIns="21173" bIns="21173" numCol="1" anchor="t" anchorCtr="0" compatLnSpc="1">
            <a:prstTxWarp prst="textNoShape">
              <a:avLst/>
            </a:prstTxWarp>
          </a:bodyPr>
          <a:lstStyle/>
          <a:p>
            <a:pPr lvl="0"/>
            <a:r>
              <a:rPr lang="en-US">
                <a:sym typeface="Arial" pitchFamily="26" charset="0"/>
              </a:rPr>
              <a:t>Click to edit Master title style</a:t>
            </a:r>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ransition/>
  <p:txStyles>
    <p:titleStyle>
      <a:lvl1pPr algn="l" rtl="0" eaLnBrk="0" fontAlgn="base" hangingPunct="0">
        <a:spcBef>
          <a:spcPct val="0"/>
        </a:spcBef>
        <a:spcAft>
          <a:spcPct val="0"/>
        </a:spcAft>
        <a:defRPr sz="2700" b="1">
          <a:solidFill>
            <a:srgbClr val="000000"/>
          </a:solidFill>
          <a:latin typeface="+mj-lt"/>
          <a:ea typeface="ＭＳ Ｐゴシック" pitchFamily="-107" charset="-128"/>
          <a:cs typeface="ＭＳ Ｐゴシック" pitchFamily="-107" charset="-128"/>
          <a:sym typeface="Arial" pitchFamily="26" charset="0"/>
        </a:defRPr>
      </a:lvl1pPr>
      <a:lvl2pPr algn="l" rtl="0" eaLnBrk="0" fontAlgn="base" hangingPunct="0">
        <a:spcBef>
          <a:spcPct val="0"/>
        </a:spcBef>
        <a:spcAft>
          <a:spcPct val="0"/>
        </a:spcAft>
        <a:defRPr sz="2700" b="1">
          <a:solidFill>
            <a:srgbClr val="000000"/>
          </a:solidFill>
          <a:latin typeface="Arial" pitchFamily="-107" charset="0"/>
          <a:ea typeface="ＭＳ Ｐゴシック" pitchFamily="-107" charset="-128"/>
          <a:cs typeface="ＭＳ Ｐゴシック" pitchFamily="-107" charset="-128"/>
          <a:sym typeface="Arial" pitchFamily="26" charset="0"/>
        </a:defRPr>
      </a:lvl2pPr>
      <a:lvl3pPr algn="l" rtl="0" eaLnBrk="0" fontAlgn="base" hangingPunct="0">
        <a:spcBef>
          <a:spcPct val="0"/>
        </a:spcBef>
        <a:spcAft>
          <a:spcPct val="0"/>
        </a:spcAft>
        <a:defRPr sz="2700" b="1">
          <a:solidFill>
            <a:srgbClr val="000000"/>
          </a:solidFill>
          <a:latin typeface="Arial" pitchFamily="-107" charset="0"/>
          <a:ea typeface="ＭＳ Ｐゴシック" pitchFamily="-107" charset="-128"/>
          <a:cs typeface="ＭＳ Ｐゴシック" pitchFamily="-107" charset="-128"/>
          <a:sym typeface="Arial" pitchFamily="26" charset="0"/>
        </a:defRPr>
      </a:lvl3pPr>
      <a:lvl4pPr algn="l" rtl="0" eaLnBrk="0" fontAlgn="base" hangingPunct="0">
        <a:spcBef>
          <a:spcPct val="0"/>
        </a:spcBef>
        <a:spcAft>
          <a:spcPct val="0"/>
        </a:spcAft>
        <a:defRPr sz="2700" b="1">
          <a:solidFill>
            <a:srgbClr val="000000"/>
          </a:solidFill>
          <a:latin typeface="Arial" pitchFamily="-107" charset="0"/>
          <a:ea typeface="ＭＳ Ｐゴシック" pitchFamily="-107" charset="-128"/>
          <a:cs typeface="ＭＳ Ｐゴシック" pitchFamily="-107" charset="-128"/>
          <a:sym typeface="Arial" pitchFamily="26" charset="0"/>
        </a:defRPr>
      </a:lvl4pPr>
      <a:lvl5pPr algn="l" rtl="0" eaLnBrk="0" fontAlgn="base" hangingPunct="0">
        <a:spcBef>
          <a:spcPct val="0"/>
        </a:spcBef>
        <a:spcAft>
          <a:spcPct val="0"/>
        </a:spcAft>
        <a:defRPr sz="2700" b="1">
          <a:solidFill>
            <a:srgbClr val="000000"/>
          </a:solidFill>
          <a:latin typeface="Arial" pitchFamily="-107" charset="0"/>
          <a:ea typeface="ＭＳ Ｐゴシック" pitchFamily="-107" charset="-128"/>
          <a:cs typeface="ＭＳ Ｐゴシック" pitchFamily="-107" charset="-128"/>
          <a:sym typeface="Arial" pitchFamily="26" charset="0"/>
        </a:defRPr>
      </a:lvl5pPr>
      <a:lvl6pPr marL="190556" algn="l" rtl="0" fontAlgn="base">
        <a:spcBef>
          <a:spcPct val="0"/>
        </a:spcBef>
        <a:spcAft>
          <a:spcPct val="0"/>
        </a:spcAft>
        <a:defRPr sz="2700" b="1">
          <a:solidFill>
            <a:srgbClr val="000000"/>
          </a:solidFill>
          <a:latin typeface="Arial" pitchFamily="-107" charset="0"/>
          <a:sym typeface="Arial" pitchFamily="-107" charset="0"/>
        </a:defRPr>
      </a:lvl6pPr>
      <a:lvl7pPr marL="381112" algn="l" rtl="0" fontAlgn="base">
        <a:spcBef>
          <a:spcPct val="0"/>
        </a:spcBef>
        <a:spcAft>
          <a:spcPct val="0"/>
        </a:spcAft>
        <a:defRPr sz="2700" b="1">
          <a:solidFill>
            <a:srgbClr val="000000"/>
          </a:solidFill>
          <a:latin typeface="Arial" pitchFamily="-107" charset="0"/>
          <a:sym typeface="Arial" pitchFamily="-107" charset="0"/>
        </a:defRPr>
      </a:lvl7pPr>
      <a:lvl8pPr marL="571667" algn="l" rtl="0" fontAlgn="base">
        <a:spcBef>
          <a:spcPct val="0"/>
        </a:spcBef>
        <a:spcAft>
          <a:spcPct val="0"/>
        </a:spcAft>
        <a:defRPr sz="2700" b="1">
          <a:solidFill>
            <a:srgbClr val="000000"/>
          </a:solidFill>
          <a:latin typeface="Arial" pitchFamily="-107" charset="0"/>
          <a:sym typeface="Arial" pitchFamily="-107" charset="0"/>
        </a:defRPr>
      </a:lvl8pPr>
      <a:lvl9pPr marL="762224" algn="l" rtl="0" fontAlgn="base">
        <a:spcBef>
          <a:spcPct val="0"/>
        </a:spcBef>
        <a:spcAft>
          <a:spcPct val="0"/>
        </a:spcAft>
        <a:defRPr sz="2700" b="1">
          <a:solidFill>
            <a:srgbClr val="000000"/>
          </a:solidFill>
          <a:latin typeface="Arial" pitchFamily="-107" charset="0"/>
          <a:sym typeface="Arial" pitchFamily="-107" charset="0"/>
        </a:defRPr>
      </a:lvl9pPr>
    </p:titleStyle>
    <p:bodyStyle>
      <a:lvl1pPr marL="346075" indent="-330200" algn="l" rtl="0" eaLnBrk="0" fontAlgn="base" hangingPunct="0">
        <a:lnSpc>
          <a:spcPct val="90000"/>
        </a:lnSpc>
        <a:spcBef>
          <a:spcPts val="1125"/>
        </a:spcBef>
        <a:spcAft>
          <a:spcPct val="0"/>
        </a:spcAft>
        <a:buClr>
          <a:srgbClr val="D13117"/>
        </a:buClr>
        <a:buSzPct val="150000"/>
        <a:buFont typeface="Arial" pitchFamily="26" charset="0"/>
        <a:buChar char="•"/>
        <a:defRPr sz="2500">
          <a:solidFill>
            <a:srgbClr val="000000"/>
          </a:solidFill>
          <a:latin typeface="+mn-lt"/>
          <a:ea typeface="ＭＳ Ｐゴシック" pitchFamily="-107" charset="-128"/>
          <a:cs typeface="ＭＳ Ｐゴシック" pitchFamily="-107" charset="-128"/>
          <a:sym typeface="Arial" pitchFamily="26" charset="0"/>
        </a:defRPr>
      </a:lvl1pPr>
      <a:lvl2pPr marL="695325" indent="-314325" algn="l" rtl="0" eaLnBrk="0" fontAlgn="base" hangingPunct="0">
        <a:lnSpc>
          <a:spcPct val="90000"/>
        </a:lnSpc>
        <a:spcBef>
          <a:spcPts val="1125"/>
        </a:spcBef>
        <a:spcAft>
          <a:spcPct val="0"/>
        </a:spcAft>
        <a:buClr>
          <a:srgbClr val="D13117"/>
        </a:buClr>
        <a:buSzPct val="150000"/>
        <a:buFont typeface="Arial" pitchFamily="26" charset="0"/>
        <a:buChar char="•"/>
        <a:defRPr sz="2300">
          <a:solidFill>
            <a:srgbClr val="000000"/>
          </a:solidFill>
          <a:latin typeface="+mn-lt"/>
          <a:ea typeface="ＭＳ Ｐゴシック" pitchFamily="-107" charset="-128"/>
          <a:sym typeface="Arial" pitchFamily="26" charset="0"/>
        </a:defRPr>
      </a:lvl2pPr>
      <a:lvl3pPr marL="1001713" indent="-292100" algn="l" rtl="0" eaLnBrk="0" fontAlgn="base" hangingPunct="0">
        <a:lnSpc>
          <a:spcPct val="90000"/>
        </a:lnSpc>
        <a:spcBef>
          <a:spcPts val="1125"/>
        </a:spcBef>
        <a:spcAft>
          <a:spcPct val="0"/>
        </a:spcAft>
        <a:buClr>
          <a:srgbClr val="D13117"/>
        </a:buClr>
        <a:buSzPct val="150000"/>
        <a:buFont typeface="Arial" pitchFamily="26" charset="0"/>
        <a:buChar char="•"/>
        <a:defRPr sz="1900">
          <a:solidFill>
            <a:srgbClr val="000000"/>
          </a:solidFill>
          <a:latin typeface="+mn-lt"/>
          <a:ea typeface="ＭＳ Ｐゴシック" pitchFamily="-107" charset="-128"/>
          <a:sym typeface="Arial" pitchFamily="26" charset="0"/>
        </a:defRPr>
      </a:lvl3pPr>
      <a:lvl4pPr marL="1293813" indent="-255588" algn="l" rtl="0" eaLnBrk="0" fontAlgn="base" hangingPunct="0">
        <a:lnSpc>
          <a:spcPct val="90000"/>
        </a:lnSpc>
        <a:spcBef>
          <a:spcPts val="1125"/>
        </a:spcBef>
        <a:spcAft>
          <a:spcPct val="0"/>
        </a:spcAft>
        <a:buClr>
          <a:srgbClr val="D13117"/>
        </a:buClr>
        <a:buSzPct val="150000"/>
        <a:buFont typeface="Arial" pitchFamily="26" charset="0"/>
        <a:buChar char="•"/>
        <a:defRPr sz="1700">
          <a:solidFill>
            <a:srgbClr val="000000"/>
          </a:solidFill>
          <a:latin typeface="+mn-lt"/>
          <a:ea typeface="ＭＳ Ｐゴシック" pitchFamily="-107" charset="-128"/>
          <a:sym typeface="Arial" pitchFamily="26" charset="0"/>
        </a:defRPr>
      </a:lvl4pPr>
      <a:lvl5pPr marL="1547813" indent="-234950" algn="l" rtl="0" eaLnBrk="0" fontAlgn="base" hangingPunct="0">
        <a:lnSpc>
          <a:spcPct val="90000"/>
        </a:lnSpc>
        <a:spcBef>
          <a:spcPts val="1125"/>
        </a:spcBef>
        <a:spcAft>
          <a:spcPct val="0"/>
        </a:spcAft>
        <a:buClr>
          <a:srgbClr val="D13117"/>
        </a:buClr>
        <a:buSzPct val="150000"/>
        <a:buFont typeface="Arial" pitchFamily="26" charset="0"/>
        <a:buChar char="•"/>
        <a:defRPr sz="1300">
          <a:solidFill>
            <a:srgbClr val="000000"/>
          </a:solidFill>
          <a:latin typeface="+mn-lt"/>
          <a:ea typeface="ＭＳ Ｐゴシック" pitchFamily="-107" charset="-128"/>
          <a:sym typeface="Arial" pitchFamily="26" charset="0"/>
        </a:defRPr>
      </a:lvl5pPr>
      <a:lvl6pPr marL="1742131" indent="-238195" algn="l" rtl="0" fontAlgn="base">
        <a:lnSpc>
          <a:spcPct val="90000"/>
        </a:lnSpc>
        <a:spcBef>
          <a:spcPts val="1125"/>
        </a:spcBef>
        <a:spcAft>
          <a:spcPct val="0"/>
        </a:spcAft>
        <a:buClr>
          <a:srgbClr val="D13117"/>
        </a:buClr>
        <a:buSzPct val="150000"/>
        <a:buFont typeface="Arial" pitchFamily="-107" charset="0"/>
        <a:buChar char="•"/>
        <a:defRPr sz="1300">
          <a:solidFill>
            <a:srgbClr val="000000"/>
          </a:solidFill>
          <a:latin typeface="+mn-lt"/>
          <a:ea typeface="ＭＳ Ｐゴシック" pitchFamily="-107" charset="-128"/>
          <a:sym typeface="Arial" pitchFamily="-107" charset="0"/>
        </a:defRPr>
      </a:lvl6pPr>
      <a:lvl7pPr marL="1932686" indent="-238195" algn="l" rtl="0" fontAlgn="base">
        <a:lnSpc>
          <a:spcPct val="90000"/>
        </a:lnSpc>
        <a:spcBef>
          <a:spcPts val="1125"/>
        </a:spcBef>
        <a:spcAft>
          <a:spcPct val="0"/>
        </a:spcAft>
        <a:buClr>
          <a:srgbClr val="D13117"/>
        </a:buClr>
        <a:buSzPct val="150000"/>
        <a:buFont typeface="Arial" pitchFamily="-107" charset="0"/>
        <a:buChar char="•"/>
        <a:defRPr sz="1300">
          <a:solidFill>
            <a:srgbClr val="000000"/>
          </a:solidFill>
          <a:latin typeface="+mn-lt"/>
          <a:ea typeface="ＭＳ Ｐゴシック" pitchFamily="-107" charset="-128"/>
          <a:sym typeface="Arial" pitchFamily="-107" charset="0"/>
        </a:defRPr>
      </a:lvl7pPr>
      <a:lvl8pPr marL="2123241" indent="-238195" algn="l" rtl="0" fontAlgn="base">
        <a:lnSpc>
          <a:spcPct val="90000"/>
        </a:lnSpc>
        <a:spcBef>
          <a:spcPts val="1125"/>
        </a:spcBef>
        <a:spcAft>
          <a:spcPct val="0"/>
        </a:spcAft>
        <a:buClr>
          <a:srgbClr val="D13117"/>
        </a:buClr>
        <a:buSzPct val="150000"/>
        <a:buFont typeface="Arial" pitchFamily="-107" charset="0"/>
        <a:buChar char="•"/>
        <a:defRPr sz="1300">
          <a:solidFill>
            <a:srgbClr val="000000"/>
          </a:solidFill>
          <a:latin typeface="+mn-lt"/>
          <a:ea typeface="ＭＳ Ｐゴシック" pitchFamily="-107" charset="-128"/>
          <a:sym typeface="Arial" pitchFamily="-107" charset="0"/>
        </a:defRPr>
      </a:lvl8pPr>
      <a:lvl9pPr marL="2313798" indent="-238195" algn="l" rtl="0" fontAlgn="base">
        <a:lnSpc>
          <a:spcPct val="90000"/>
        </a:lnSpc>
        <a:spcBef>
          <a:spcPts val="1125"/>
        </a:spcBef>
        <a:spcAft>
          <a:spcPct val="0"/>
        </a:spcAft>
        <a:buClr>
          <a:srgbClr val="D13117"/>
        </a:buClr>
        <a:buSzPct val="150000"/>
        <a:buFont typeface="Arial" pitchFamily="-107" charset="0"/>
        <a:buChar char="•"/>
        <a:defRPr sz="1300">
          <a:solidFill>
            <a:srgbClr val="000000"/>
          </a:solidFill>
          <a:latin typeface="+mn-lt"/>
          <a:ea typeface="ＭＳ Ｐゴシック" pitchFamily="-107" charset="-128"/>
          <a:sym typeface="Arial" pitchFamily="-107" charset="0"/>
        </a:defRPr>
      </a:lvl9pPr>
    </p:bodyStyle>
    <p:otherStyle>
      <a:defPPr>
        <a:defRPr lang="en-US"/>
      </a:defPPr>
      <a:lvl1pPr marL="0" algn="l" defTabSz="190556" rtl="0" eaLnBrk="1" latinLnBrk="0" hangingPunct="1">
        <a:defRPr sz="800" kern="1200">
          <a:solidFill>
            <a:schemeClr val="tx1"/>
          </a:solidFill>
          <a:latin typeface="+mn-lt"/>
          <a:ea typeface="+mn-ea"/>
          <a:cs typeface="+mn-cs"/>
        </a:defRPr>
      </a:lvl1pPr>
      <a:lvl2pPr marL="190556" algn="l" defTabSz="190556" rtl="0" eaLnBrk="1" latinLnBrk="0" hangingPunct="1">
        <a:defRPr sz="800" kern="1200">
          <a:solidFill>
            <a:schemeClr val="tx1"/>
          </a:solidFill>
          <a:latin typeface="+mn-lt"/>
          <a:ea typeface="+mn-ea"/>
          <a:cs typeface="+mn-cs"/>
        </a:defRPr>
      </a:lvl2pPr>
      <a:lvl3pPr marL="381112" algn="l" defTabSz="190556" rtl="0" eaLnBrk="1" latinLnBrk="0" hangingPunct="1">
        <a:defRPr sz="800" kern="1200">
          <a:solidFill>
            <a:schemeClr val="tx1"/>
          </a:solidFill>
          <a:latin typeface="+mn-lt"/>
          <a:ea typeface="+mn-ea"/>
          <a:cs typeface="+mn-cs"/>
        </a:defRPr>
      </a:lvl3pPr>
      <a:lvl4pPr marL="571667" algn="l" defTabSz="190556" rtl="0" eaLnBrk="1" latinLnBrk="0" hangingPunct="1">
        <a:defRPr sz="800" kern="1200">
          <a:solidFill>
            <a:schemeClr val="tx1"/>
          </a:solidFill>
          <a:latin typeface="+mn-lt"/>
          <a:ea typeface="+mn-ea"/>
          <a:cs typeface="+mn-cs"/>
        </a:defRPr>
      </a:lvl4pPr>
      <a:lvl5pPr marL="762224" algn="l" defTabSz="190556" rtl="0" eaLnBrk="1" latinLnBrk="0" hangingPunct="1">
        <a:defRPr sz="800" kern="1200">
          <a:solidFill>
            <a:schemeClr val="tx1"/>
          </a:solidFill>
          <a:latin typeface="+mn-lt"/>
          <a:ea typeface="+mn-ea"/>
          <a:cs typeface="+mn-cs"/>
        </a:defRPr>
      </a:lvl5pPr>
      <a:lvl6pPr marL="952779" algn="l" defTabSz="190556" rtl="0" eaLnBrk="1" latinLnBrk="0" hangingPunct="1">
        <a:defRPr sz="800" kern="1200">
          <a:solidFill>
            <a:schemeClr val="tx1"/>
          </a:solidFill>
          <a:latin typeface="+mn-lt"/>
          <a:ea typeface="+mn-ea"/>
          <a:cs typeface="+mn-cs"/>
        </a:defRPr>
      </a:lvl6pPr>
      <a:lvl7pPr marL="1143336" algn="l" defTabSz="190556" rtl="0" eaLnBrk="1" latinLnBrk="0" hangingPunct="1">
        <a:defRPr sz="800" kern="1200">
          <a:solidFill>
            <a:schemeClr val="tx1"/>
          </a:solidFill>
          <a:latin typeface="+mn-lt"/>
          <a:ea typeface="+mn-ea"/>
          <a:cs typeface="+mn-cs"/>
        </a:defRPr>
      </a:lvl7pPr>
      <a:lvl8pPr marL="1333891" algn="l" defTabSz="190556" rtl="0" eaLnBrk="1" latinLnBrk="0" hangingPunct="1">
        <a:defRPr sz="800" kern="1200">
          <a:solidFill>
            <a:schemeClr val="tx1"/>
          </a:solidFill>
          <a:latin typeface="+mn-lt"/>
          <a:ea typeface="+mn-ea"/>
          <a:cs typeface="+mn-cs"/>
        </a:defRPr>
      </a:lvl8pPr>
      <a:lvl9pPr marL="1524448" algn="l" defTabSz="190556" rtl="0" eaLnBrk="1" latinLnBrk="0" hangingPunct="1">
        <a:defRPr sz="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60770" name="Rectangle 1"/>
          <p:cNvSpPr>
            <a:spLocks noGrp="1" noChangeArrowheads="1"/>
          </p:cNvSpPr>
          <p:nvPr>
            <p:ph type="title"/>
          </p:nvPr>
        </p:nvSpPr>
        <p:spPr bwMode="auto">
          <a:xfrm>
            <a:off x="652463" y="463550"/>
            <a:ext cx="7835900" cy="1139825"/>
          </a:xfrm>
          <a:prstGeom prst="rect">
            <a:avLst/>
          </a:prstGeom>
          <a:noFill/>
          <a:ln w="12700">
            <a:noFill/>
            <a:miter lim="800000"/>
            <a:headEnd/>
            <a:tailEnd/>
          </a:ln>
        </p:spPr>
        <p:txBody>
          <a:bodyPr vert="horz" wrap="square" lIns="21173" tIns="21173" rIns="21173" bIns="21173" numCol="1" anchor="t" anchorCtr="0" compatLnSpc="1">
            <a:prstTxWarp prst="textNoShape">
              <a:avLst/>
            </a:prstTxWarp>
          </a:bodyPr>
          <a:lstStyle/>
          <a:p>
            <a:pPr lvl="0"/>
            <a:r>
              <a:rPr lang="en-US">
                <a:sym typeface="Arial" pitchFamily="26" charset="0"/>
              </a:rPr>
              <a:t>Click to edit Master title style</a:t>
            </a:r>
          </a:p>
        </p:txBody>
      </p:sp>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ransition/>
  <p:txStyles>
    <p:titleStyle>
      <a:lvl1pPr algn="l" rtl="0" eaLnBrk="0" fontAlgn="base" hangingPunct="0">
        <a:spcBef>
          <a:spcPct val="0"/>
        </a:spcBef>
        <a:spcAft>
          <a:spcPct val="0"/>
        </a:spcAft>
        <a:defRPr sz="2700" b="1">
          <a:solidFill>
            <a:srgbClr val="000000"/>
          </a:solidFill>
          <a:latin typeface="+mj-lt"/>
          <a:ea typeface="ＭＳ Ｐゴシック" pitchFamily="-107" charset="-128"/>
          <a:cs typeface="ＭＳ Ｐゴシック" pitchFamily="-107" charset="-128"/>
          <a:sym typeface="Arial" pitchFamily="26" charset="0"/>
        </a:defRPr>
      </a:lvl1pPr>
      <a:lvl2pPr algn="l" rtl="0" eaLnBrk="0" fontAlgn="base" hangingPunct="0">
        <a:spcBef>
          <a:spcPct val="0"/>
        </a:spcBef>
        <a:spcAft>
          <a:spcPct val="0"/>
        </a:spcAft>
        <a:defRPr sz="2700" b="1">
          <a:solidFill>
            <a:srgbClr val="000000"/>
          </a:solidFill>
          <a:latin typeface="Arial" pitchFamily="-107" charset="0"/>
          <a:ea typeface="ＭＳ Ｐゴシック" pitchFamily="-107" charset="-128"/>
          <a:cs typeface="ＭＳ Ｐゴシック" pitchFamily="-107" charset="-128"/>
          <a:sym typeface="Arial" pitchFamily="26" charset="0"/>
        </a:defRPr>
      </a:lvl2pPr>
      <a:lvl3pPr algn="l" rtl="0" eaLnBrk="0" fontAlgn="base" hangingPunct="0">
        <a:spcBef>
          <a:spcPct val="0"/>
        </a:spcBef>
        <a:spcAft>
          <a:spcPct val="0"/>
        </a:spcAft>
        <a:defRPr sz="2700" b="1">
          <a:solidFill>
            <a:srgbClr val="000000"/>
          </a:solidFill>
          <a:latin typeface="Arial" pitchFamily="-107" charset="0"/>
          <a:ea typeface="ＭＳ Ｐゴシック" pitchFamily="-107" charset="-128"/>
          <a:cs typeface="ＭＳ Ｐゴシック" pitchFamily="-107" charset="-128"/>
          <a:sym typeface="Arial" pitchFamily="26" charset="0"/>
        </a:defRPr>
      </a:lvl3pPr>
      <a:lvl4pPr algn="l" rtl="0" eaLnBrk="0" fontAlgn="base" hangingPunct="0">
        <a:spcBef>
          <a:spcPct val="0"/>
        </a:spcBef>
        <a:spcAft>
          <a:spcPct val="0"/>
        </a:spcAft>
        <a:defRPr sz="2700" b="1">
          <a:solidFill>
            <a:srgbClr val="000000"/>
          </a:solidFill>
          <a:latin typeface="Arial" pitchFamily="-107" charset="0"/>
          <a:ea typeface="ＭＳ Ｐゴシック" pitchFamily="-107" charset="-128"/>
          <a:cs typeface="ＭＳ Ｐゴシック" pitchFamily="-107" charset="-128"/>
          <a:sym typeface="Arial" pitchFamily="26" charset="0"/>
        </a:defRPr>
      </a:lvl4pPr>
      <a:lvl5pPr algn="l" rtl="0" eaLnBrk="0" fontAlgn="base" hangingPunct="0">
        <a:spcBef>
          <a:spcPct val="0"/>
        </a:spcBef>
        <a:spcAft>
          <a:spcPct val="0"/>
        </a:spcAft>
        <a:defRPr sz="2700" b="1">
          <a:solidFill>
            <a:srgbClr val="000000"/>
          </a:solidFill>
          <a:latin typeface="Arial" pitchFamily="-107" charset="0"/>
          <a:ea typeface="ＭＳ Ｐゴシック" pitchFamily="-107" charset="-128"/>
          <a:cs typeface="ＭＳ Ｐゴシック" pitchFamily="-107" charset="-128"/>
          <a:sym typeface="Arial" pitchFamily="26" charset="0"/>
        </a:defRPr>
      </a:lvl5pPr>
      <a:lvl6pPr marL="190556" algn="l" rtl="0" fontAlgn="base">
        <a:spcBef>
          <a:spcPct val="0"/>
        </a:spcBef>
        <a:spcAft>
          <a:spcPct val="0"/>
        </a:spcAft>
        <a:defRPr sz="2700" b="1">
          <a:solidFill>
            <a:srgbClr val="000000"/>
          </a:solidFill>
          <a:latin typeface="Arial" pitchFamily="-107" charset="0"/>
          <a:sym typeface="Arial" pitchFamily="-107" charset="0"/>
        </a:defRPr>
      </a:lvl6pPr>
      <a:lvl7pPr marL="381112" algn="l" rtl="0" fontAlgn="base">
        <a:spcBef>
          <a:spcPct val="0"/>
        </a:spcBef>
        <a:spcAft>
          <a:spcPct val="0"/>
        </a:spcAft>
        <a:defRPr sz="2700" b="1">
          <a:solidFill>
            <a:srgbClr val="000000"/>
          </a:solidFill>
          <a:latin typeface="Arial" pitchFamily="-107" charset="0"/>
          <a:sym typeface="Arial" pitchFamily="-107" charset="0"/>
        </a:defRPr>
      </a:lvl7pPr>
      <a:lvl8pPr marL="571667" algn="l" rtl="0" fontAlgn="base">
        <a:spcBef>
          <a:spcPct val="0"/>
        </a:spcBef>
        <a:spcAft>
          <a:spcPct val="0"/>
        </a:spcAft>
        <a:defRPr sz="2700" b="1">
          <a:solidFill>
            <a:srgbClr val="000000"/>
          </a:solidFill>
          <a:latin typeface="Arial" pitchFamily="-107" charset="0"/>
          <a:sym typeface="Arial" pitchFamily="-107" charset="0"/>
        </a:defRPr>
      </a:lvl8pPr>
      <a:lvl9pPr marL="762224" algn="l" rtl="0" fontAlgn="base">
        <a:spcBef>
          <a:spcPct val="0"/>
        </a:spcBef>
        <a:spcAft>
          <a:spcPct val="0"/>
        </a:spcAft>
        <a:defRPr sz="2700" b="1">
          <a:solidFill>
            <a:srgbClr val="000000"/>
          </a:solidFill>
          <a:latin typeface="Arial" pitchFamily="-107" charset="0"/>
          <a:sym typeface="Arial" pitchFamily="-107" charset="0"/>
        </a:defRPr>
      </a:lvl9pPr>
    </p:titleStyle>
    <p:bodyStyle>
      <a:lvl1pPr marL="346075" indent="-330200" algn="l" rtl="0" eaLnBrk="0" fontAlgn="base" hangingPunct="0">
        <a:lnSpc>
          <a:spcPct val="90000"/>
        </a:lnSpc>
        <a:spcBef>
          <a:spcPts val="1125"/>
        </a:spcBef>
        <a:spcAft>
          <a:spcPct val="0"/>
        </a:spcAft>
        <a:buClr>
          <a:srgbClr val="D13117"/>
        </a:buClr>
        <a:buSzPct val="150000"/>
        <a:buFont typeface="Arial" pitchFamily="26" charset="0"/>
        <a:buChar char="•"/>
        <a:defRPr sz="2500">
          <a:solidFill>
            <a:srgbClr val="000000"/>
          </a:solidFill>
          <a:latin typeface="+mn-lt"/>
          <a:ea typeface="ＭＳ Ｐゴシック" pitchFamily="-107" charset="-128"/>
          <a:cs typeface="ＭＳ Ｐゴシック" pitchFamily="-107" charset="-128"/>
          <a:sym typeface="Arial" pitchFamily="26" charset="0"/>
        </a:defRPr>
      </a:lvl1pPr>
      <a:lvl2pPr marL="695325" indent="-314325" algn="l" rtl="0" eaLnBrk="0" fontAlgn="base" hangingPunct="0">
        <a:lnSpc>
          <a:spcPct val="90000"/>
        </a:lnSpc>
        <a:spcBef>
          <a:spcPts val="1125"/>
        </a:spcBef>
        <a:spcAft>
          <a:spcPct val="0"/>
        </a:spcAft>
        <a:buClr>
          <a:srgbClr val="D13117"/>
        </a:buClr>
        <a:buSzPct val="150000"/>
        <a:buFont typeface="Arial" pitchFamily="26" charset="0"/>
        <a:buChar char="•"/>
        <a:defRPr sz="2300">
          <a:solidFill>
            <a:srgbClr val="000000"/>
          </a:solidFill>
          <a:latin typeface="+mn-lt"/>
          <a:ea typeface="ＭＳ Ｐゴシック" pitchFamily="-107" charset="-128"/>
          <a:sym typeface="Arial" pitchFamily="26" charset="0"/>
        </a:defRPr>
      </a:lvl2pPr>
      <a:lvl3pPr marL="1001713" indent="-292100" algn="l" rtl="0" eaLnBrk="0" fontAlgn="base" hangingPunct="0">
        <a:lnSpc>
          <a:spcPct val="90000"/>
        </a:lnSpc>
        <a:spcBef>
          <a:spcPts val="1125"/>
        </a:spcBef>
        <a:spcAft>
          <a:spcPct val="0"/>
        </a:spcAft>
        <a:buClr>
          <a:srgbClr val="D13117"/>
        </a:buClr>
        <a:buSzPct val="150000"/>
        <a:buFont typeface="Arial" pitchFamily="26" charset="0"/>
        <a:buChar char="•"/>
        <a:defRPr sz="1900">
          <a:solidFill>
            <a:srgbClr val="000000"/>
          </a:solidFill>
          <a:latin typeface="+mn-lt"/>
          <a:ea typeface="ＭＳ Ｐゴシック" pitchFamily="-107" charset="-128"/>
          <a:sym typeface="Arial" pitchFamily="26" charset="0"/>
        </a:defRPr>
      </a:lvl3pPr>
      <a:lvl4pPr marL="1293813" indent="-255588" algn="l" rtl="0" eaLnBrk="0" fontAlgn="base" hangingPunct="0">
        <a:lnSpc>
          <a:spcPct val="90000"/>
        </a:lnSpc>
        <a:spcBef>
          <a:spcPts val="1125"/>
        </a:spcBef>
        <a:spcAft>
          <a:spcPct val="0"/>
        </a:spcAft>
        <a:buClr>
          <a:srgbClr val="D13117"/>
        </a:buClr>
        <a:buSzPct val="150000"/>
        <a:buFont typeface="Arial" pitchFamily="26" charset="0"/>
        <a:buChar char="•"/>
        <a:defRPr sz="1700">
          <a:solidFill>
            <a:srgbClr val="000000"/>
          </a:solidFill>
          <a:latin typeface="+mn-lt"/>
          <a:ea typeface="ＭＳ Ｐゴシック" pitchFamily="-107" charset="-128"/>
          <a:sym typeface="Arial" pitchFamily="26" charset="0"/>
        </a:defRPr>
      </a:lvl4pPr>
      <a:lvl5pPr marL="1547813" indent="-234950" algn="l" rtl="0" eaLnBrk="0" fontAlgn="base" hangingPunct="0">
        <a:lnSpc>
          <a:spcPct val="90000"/>
        </a:lnSpc>
        <a:spcBef>
          <a:spcPts val="1125"/>
        </a:spcBef>
        <a:spcAft>
          <a:spcPct val="0"/>
        </a:spcAft>
        <a:buClr>
          <a:srgbClr val="D13117"/>
        </a:buClr>
        <a:buSzPct val="150000"/>
        <a:buFont typeface="Arial" pitchFamily="26" charset="0"/>
        <a:buChar char="•"/>
        <a:defRPr sz="1300">
          <a:solidFill>
            <a:srgbClr val="000000"/>
          </a:solidFill>
          <a:latin typeface="+mn-lt"/>
          <a:ea typeface="ＭＳ Ｐゴシック" pitchFamily="-107" charset="-128"/>
          <a:sym typeface="Arial" pitchFamily="26" charset="0"/>
        </a:defRPr>
      </a:lvl5pPr>
      <a:lvl6pPr marL="1742131" indent="-238195" algn="l" rtl="0" fontAlgn="base">
        <a:lnSpc>
          <a:spcPct val="90000"/>
        </a:lnSpc>
        <a:spcBef>
          <a:spcPts val="1125"/>
        </a:spcBef>
        <a:spcAft>
          <a:spcPct val="0"/>
        </a:spcAft>
        <a:buClr>
          <a:srgbClr val="D13117"/>
        </a:buClr>
        <a:buSzPct val="150000"/>
        <a:buFont typeface="Arial" pitchFamily="-107" charset="0"/>
        <a:buChar char="•"/>
        <a:defRPr sz="1300">
          <a:solidFill>
            <a:srgbClr val="000000"/>
          </a:solidFill>
          <a:latin typeface="+mn-lt"/>
          <a:ea typeface="ＭＳ Ｐゴシック" pitchFamily="-107" charset="-128"/>
          <a:sym typeface="Arial" pitchFamily="-107" charset="0"/>
        </a:defRPr>
      </a:lvl6pPr>
      <a:lvl7pPr marL="1932686" indent="-238195" algn="l" rtl="0" fontAlgn="base">
        <a:lnSpc>
          <a:spcPct val="90000"/>
        </a:lnSpc>
        <a:spcBef>
          <a:spcPts val="1125"/>
        </a:spcBef>
        <a:spcAft>
          <a:spcPct val="0"/>
        </a:spcAft>
        <a:buClr>
          <a:srgbClr val="D13117"/>
        </a:buClr>
        <a:buSzPct val="150000"/>
        <a:buFont typeface="Arial" pitchFamily="-107" charset="0"/>
        <a:buChar char="•"/>
        <a:defRPr sz="1300">
          <a:solidFill>
            <a:srgbClr val="000000"/>
          </a:solidFill>
          <a:latin typeface="+mn-lt"/>
          <a:ea typeface="ＭＳ Ｐゴシック" pitchFamily="-107" charset="-128"/>
          <a:sym typeface="Arial" pitchFamily="-107" charset="0"/>
        </a:defRPr>
      </a:lvl7pPr>
      <a:lvl8pPr marL="2123241" indent="-238195" algn="l" rtl="0" fontAlgn="base">
        <a:lnSpc>
          <a:spcPct val="90000"/>
        </a:lnSpc>
        <a:spcBef>
          <a:spcPts val="1125"/>
        </a:spcBef>
        <a:spcAft>
          <a:spcPct val="0"/>
        </a:spcAft>
        <a:buClr>
          <a:srgbClr val="D13117"/>
        </a:buClr>
        <a:buSzPct val="150000"/>
        <a:buFont typeface="Arial" pitchFamily="-107" charset="0"/>
        <a:buChar char="•"/>
        <a:defRPr sz="1300">
          <a:solidFill>
            <a:srgbClr val="000000"/>
          </a:solidFill>
          <a:latin typeface="+mn-lt"/>
          <a:ea typeface="ＭＳ Ｐゴシック" pitchFamily="-107" charset="-128"/>
          <a:sym typeface="Arial" pitchFamily="-107" charset="0"/>
        </a:defRPr>
      </a:lvl8pPr>
      <a:lvl9pPr marL="2313798" indent="-238195" algn="l" rtl="0" fontAlgn="base">
        <a:lnSpc>
          <a:spcPct val="90000"/>
        </a:lnSpc>
        <a:spcBef>
          <a:spcPts val="1125"/>
        </a:spcBef>
        <a:spcAft>
          <a:spcPct val="0"/>
        </a:spcAft>
        <a:buClr>
          <a:srgbClr val="D13117"/>
        </a:buClr>
        <a:buSzPct val="150000"/>
        <a:buFont typeface="Arial" pitchFamily="-107" charset="0"/>
        <a:buChar char="•"/>
        <a:defRPr sz="1300">
          <a:solidFill>
            <a:srgbClr val="000000"/>
          </a:solidFill>
          <a:latin typeface="+mn-lt"/>
          <a:ea typeface="ＭＳ Ｐゴシック" pitchFamily="-107" charset="-128"/>
          <a:sym typeface="Arial" pitchFamily="-107" charset="0"/>
        </a:defRPr>
      </a:lvl9pPr>
    </p:bodyStyle>
    <p:otherStyle>
      <a:defPPr>
        <a:defRPr lang="en-US"/>
      </a:defPPr>
      <a:lvl1pPr marL="0" algn="l" defTabSz="190556" rtl="0" eaLnBrk="1" latinLnBrk="0" hangingPunct="1">
        <a:defRPr sz="800" kern="1200">
          <a:solidFill>
            <a:schemeClr val="tx1"/>
          </a:solidFill>
          <a:latin typeface="+mn-lt"/>
          <a:ea typeface="+mn-ea"/>
          <a:cs typeface="+mn-cs"/>
        </a:defRPr>
      </a:lvl1pPr>
      <a:lvl2pPr marL="190556" algn="l" defTabSz="190556" rtl="0" eaLnBrk="1" latinLnBrk="0" hangingPunct="1">
        <a:defRPr sz="800" kern="1200">
          <a:solidFill>
            <a:schemeClr val="tx1"/>
          </a:solidFill>
          <a:latin typeface="+mn-lt"/>
          <a:ea typeface="+mn-ea"/>
          <a:cs typeface="+mn-cs"/>
        </a:defRPr>
      </a:lvl2pPr>
      <a:lvl3pPr marL="381112" algn="l" defTabSz="190556" rtl="0" eaLnBrk="1" latinLnBrk="0" hangingPunct="1">
        <a:defRPr sz="800" kern="1200">
          <a:solidFill>
            <a:schemeClr val="tx1"/>
          </a:solidFill>
          <a:latin typeface="+mn-lt"/>
          <a:ea typeface="+mn-ea"/>
          <a:cs typeface="+mn-cs"/>
        </a:defRPr>
      </a:lvl3pPr>
      <a:lvl4pPr marL="571667" algn="l" defTabSz="190556" rtl="0" eaLnBrk="1" latinLnBrk="0" hangingPunct="1">
        <a:defRPr sz="800" kern="1200">
          <a:solidFill>
            <a:schemeClr val="tx1"/>
          </a:solidFill>
          <a:latin typeface="+mn-lt"/>
          <a:ea typeface="+mn-ea"/>
          <a:cs typeface="+mn-cs"/>
        </a:defRPr>
      </a:lvl4pPr>
      <a:lvl5pPr marL="762224" algn="l" defTabSz="190556" rtl="0" eaLnBrk="1" latinLnBrk="0" hangingPunct="1">
        <a:defRPr sz="800" kern="1200">
          <a:solidFill>
            <a:schemeClr val="tx1"/>
          </a:solidFill>
          <a:latin typeface="+mn-lt"/>
          <a:ea typeface="+mn-ea"/>
          <a:cs typeface="+mn-cs"/>
        </a:defRPr>
      </a:lvl5pPr>
      <a:lvl6pPr marL="952779" algn="l" defTabSz="190556" rtl="0" eaLnBrk="1" latinLnBrk="0" hangingPunct="1">
        <a:defRPr sz="800" kern="1200">
          <a:solidFill>
            <a:schemeClr val="tx1"/>
          </a:solidFill>
          <a:latin typeface="+mn-lt"/>
          <a:ea typeface="+mn-ea"/>
          <a:cs typeface="+mn-cs"/>
        </a:defRPr>
      </a:lvl6pPr>
      <a:lvl7pPr marL="1143336" algn="l" defTabSz="190556" rtl="0" eaLnBrk="1" latinLnBrk="0" hangingPunct="1">
        <a:defRPr sz="800" kern="1200">
          <a:solidFill>
            <a:schemeClr val="tx1"/>
          </a:solidFill>
          <a:latin typeface="+mn-lt"/>
          <a:ea typeface="+mn-ea"/>
          <a:cs typeface="+mn-cs"/>
        </a:defRPr>
      </a:lvl7pPr>
      <a:lvl8pPr marL="1333891" algn="l" defTabSz="190556" rtl="0" eaLnBrk="1" latinLnBrk="0" hangingPunct="1">
        <a:defRPr sz="800" kern="1200">
          <a:solidFill>
            <a:schemeClr val="tx1"/>
          </a:solidFill>
          <a:latin typeface="+mn-lt"/>
          <a:ea typeface="+mn-ea"/>
          <a:cs typeface="+mn-cs"/>
        </a:defRPr>
      </a:lvl8pPr>
      <a:lvl9pPr marL="1524448" algn="l" defTabSz="190556" rtl="0" eaLnBrk="1" latinLnBrk="0" hangingPunct="1">
        <a:defRPr sz="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3058" name="Rectangle 1"/>
          <p:cNvSpPr>
            <a:spLocks noGrp="1" noChangeArrowheads="1"/>
          </p:cNvSpPr>
          <p:nvPr>
            <p:ph type="title"/>
          </p:nvPr>
        </p:nvSpPr>
        <p:spPr bwMode="auto">
          <a:xfrm>
            <a:off x="652463" y="463550"/>
            <a:ext cx="4910137" cy="1139825"/>
          </a:xfrm>
          <a:prstGeom prst="rect">
            <a:avLst/>
          </a:prstGeom>
          <a:noFill/>
          <a:ln w="12700">
            <a:noFill/>
            <a:miter lim="800000"/>
            <a:headEnd/>
            <a:tailEnd/>
          </a:ln>
        </p:spPr>
        <p:txBody>
          <a:bodyPr vert="horz" wrap="square" lIns="21173" tIns="21173" rIns="21173" bIns="21173" numCol="1" anchor="t" anchorCtr="0" compatLnSpc="1">
            <a:prstTxWarp prst="textNoShape">
              <a:avLst/>
            </a:prstTxWarp>
          </a:bodyPr>
          <a:lstStyle/>
          <a:p>
            <a:pPr lvl="0"/>
            <a:r>
              <a:rPr lang="en-US">
                <a:sym typeface="Arial" pitchFamily="26" charset="0"/>
              </a:rPr>
              <a:t>Click to edit Master title style</a:t>
            </a:r>
          </a:p>
        </p:txBody>
      </p:sp>
      <p:pic>
        <p:nvPicPr>
          <p:cNvPr id="173059" name="Picture 3"/>
          <p:cNvPicPr>
            <a:picLocks noChangeAspect="1" noChangeArrowheads="1"/>
          </p:cNvPicPr>
          <p:nvPr userDrawn="1"/>
        </p:nvPicPr>
        <p:blipFill>
          <a:blip r:embed="rId13"/>
          <a:srcRect b="22127"/>
          <a:stretch>
            <a:fillRect/>
          </a:stretch>
        </p:blipFill>
        <p:spPr bwMode="auto">
          <a:xfrm>
            <a:off x="0" y="6096000"/>
            <a:ext cx="1104900" cy="7620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ransition/>
  <p:txStyles>
    <p:titleStyle>
      <a:lvl1pPr algn="l" rtl="0" eaLnBrk="0" fontAlgn="base" hangingPunct="0">
        <a:spcBef>
          <a:spcPct val="0"/>
        </a:spcBef>
        <a:spcAft>
          <a:spcPct val="0"/>
        </a:spcAft>
        <a:defRPr sz="2700" b="1">
          <a:solidFill>
            <a:schemeClr val="tx1"/>
          </a:solidFill>
          <a:latin typeface="+mj-lt"/>
          <a:ea typeface="ＭＳ Ｐゴシック" pitchFamily="-107" charset="-128"/>
          <a:cs typeface="ＭＳ Ｐゴシック" pitchFamily="-107" charset="-128"/>
          <a:sym typeface="Arial" pitchFamily="26" charset="0"/>
        </a:defRPr>
      </a:lvl1pPr>
      <a:lvl2pPr algn="l" rtl="0" eaLnBrk="0" fontAlgn="base" hangingPunct="0">
        <a:spcBef>
          <a:spcPct val="0"/>
        </a:spcBef>
        <a:spcAft>
          <a:spcPct val="0"/>
        </a:spcAft>
        <a:defRPr sz="2700" b="1">
          <a:solidFill>
            <a:schemeClr val="tx1"/>
          </a:solidFill>
          <a:latin typeface="Arial" pitchFamily="-107" charset="0"/>
          <a:ea typeface="ＭＳ Ｐゴシック" pitchFamily="-107" charset="-128"/>
          <a:cs typeface="ＭＳ Ｐゴシック" pitchFamily="-107" charset="-128"/>
          <a:sym typeface="Arial" pitchFamily="26" charset="0"/>
        </a:defRPr>
      </a:lvl2pPr>
      <a:lvl3pPr algn="l" rtl="0" eaLnBrk="0" fontAlgn="base" hangingPunct="0">
        <a:spcBef>
          <a:spcPct val="0"/>
        </a:spcBef>
        <a:spcAft>
          <a:spcPct val="0"/>
        </a:spcAft>
        <a:defRPr sz="2700" b="1">
          <a:solidFill>
            <a:schemeClr val="tx1"/>
          </a:solidFill>
          <a:latin typeface="Arial" pitchFamily="-107" charset="0"/>
          <a:ea typeface="ＭＳ Ｐゴシック" pitchFamily="-107" charset="-128"/>
          <a:cs typeface="ＭＳ Ｐゴシック" pitchFamily="-107" charset="-128"/>
          <a:sym typeface="Arial" pitchFamily="26" charset="0"/>
        </a:defRPr>
      </a:lvl3pPr>
      <a:lvl4pPr algn="l" rtl="0" eaLnBrk="0" fontAlgn="base" hangingPunct="0">
        <a:spcBef>
          <a:spcPct val="0"/>
        </a:spcBef>
        <a:spcAft>
          <a:spcPct val="0"/>
        </a:spcAft>
        <a:defRPr sz="2700" b="1">
          <a:solidFill>
            <a:schemeClr val="tx1"/>
          </a:solidFill>
          <a:latin typeface="Arial" pitchFamily="-107" charset="0"/>
          <a:ea typeface="ＭＳ Ｐゴシック" pitchFamily="-107" charset="-128"/>
          <a:cs typeface="ＭＳ Ｐゴシック" pitchFamily="-107" charset="-128"/>
          <a:sym typeface="Arial" pitchFamily="26" charset="0"/>
        </a:defRPr>
      </a:lvl4pPr>
      <a:lvl5pPr algn="l" rtl="0" eaLnBrk="0" fontAlgn="base" hangingPunct="0">
        <a:spcBef>
          <a:spcPct val="0"/>
        </a:spcBef>
        <a:spcAft>
          <a:spcPct val="0"/>
        </a:spcAft>
        <a:defRPr sz="2700" b="1">
          <a:solidFill>
            <a:schemeClr val="tx1"/>
          </a:solidFill>
          <a:latin typeface="Arial" pitchFamily="-107" charset="0"/>
          <a:ea typeface="ＭＳ Ｐゴシック" pitchFamily="-107" charset="-128"/>
          <a:cs typeface="ＭＳ Ｐゴシック" pitchFamily="-107" charset="-128"/>
          <a:sym typeface="Arial" pitchFamily="26" charset="0"/>
        </a:defRPr>
      </a:lvl5pPr>
      <a:lvl6pPr marL="190556" algn="l" rtl="0" fontAlgn="base">
        <a:spcBef>
          <a:spcPct val="0"/>
        </a:spcBef>
        <a:spcAft>
          <a:spcPct val="0"/>
        </a:spcAft>
        <a:defRPr sz="2700" b="1">
          <a:solidFill>
            <a:schemeClr val="tx1"/>
          </a:solidFill>
          <a:latin typeface="Arial" pitchFamily="-107" charset="0"/>
          <a:sym typeface="Arial" pitchFamily="-107" charset="0"/>
        </a:defRPr>
      </a:lvl6pPr>
      <a:lvl7pPr marL="381112" algn="l" rtl="0" fontAlgn="base">
        <a:spcBef>
          <a:spcPct val="0"/>
        </a:spcBef>
        <a:spcAft>
          <a:spcPct val="0"/>
        </a:spcAft>
        <a:defRPr sz="2700" b="1">
          <a:solidFill>
            <a:schemeClr val="tx1"/>
          </a:solidFill>
          <a:latin typeface="Arial" pitchFamily="-107" charset="0"/>
          <a:sym typeface="Arial" pitchFamily="-107" charset="0"/>
        </a:defRPr>
      </a:lvl7pPr>
      <a:lvl8pPr marL="571667" algn="l" rtl="0" fontAlgn="base">
        <a:spcBef>
          <a:spcPct val="0"/>
        </a:spcBef>
        <a:spcAft>
          <a:spcPct val="0"/>
        </a:spcAft>
        <a:defRPr sz="2700" b="1">
          <a:solidFill>
            <a:schemeClr val="tx1"/>
          </a:solidFill>
          <a:latin typeface="Arial" pitchFamily="-107" charset="0"/>
          <a:sym typeface="Arial" pitchFamily="-107" charset="0"/>
        </a:defRPr>
      </a:lvl8pPr>
      <a:lvl9pPr marL="762224" algn="l" rtl="0" fontAlgn="base">
        <a:spcBef>
          <a:spcPct val="0"/>
        </a:spcBef>
        <a:spcAft>
          <a:spcPct val="0"/>
        </a:spcAft>
        <a:defRPr sz="2700" b="1">
          <a:solidFill>
            <a:schemeClr val="tx1"/>
          </a:solidFill>
          <a:latin typeface="Arial" pitchFamily="-107" charset="0"/>
          <a:sym typeface="Arial" pitchFamily="-107" charset="0"/>
        </a:defRPr>
      </a:lvl9pPr>
    </p:titleStyle>
    <p:bodyStyle>
      <a:lvl1pPr marL="346075" indent="-330200" algn="l" rtl="0" eaLnBrk="0" fontAlgn="base" hangingPunct="0">
        <a:lnSpc>
          <a:spcPct val="90000"/>
        </a:lnSpc>
        <a:spcBef>
          <a:spcPts val="1125"/>
        </a:spcBef>
        <a:spcAft>
          <a:spcPct val="0"/>
        </a:spcAft>
        <a:buClr>
          <a:srgbClr val="E21507"/>
        </a:buClr>
        <a:buSzPct val="150000"/>
        <a:buFont typeface="Arial" pitchFamily="26" charset="0"/>
        <a:buChar char="•"/>
        <a:defRPr sz="2500">
          <a:solidFill>
            <a:schemeClr val="tx1"/>
          </a:solidFill>
          <a:latin typeface="+mn-lt"/>
          <a:ea typeface="ＭＳ Ｐゴシック" pitchFamily="-107" charset="-128"/>
          <a:cs typeface="ＭＳ Ｐゴシック" pitchFamily="-107" charset="-128"/>
          <a:sym typeface="Arial" pitchFamily="26" charset="0"/>
        </a:defRPr>
      </a:lvl1pPr>
      <a:lvl2pPr marL="695325" indent="-314325" algn="l" rtl="0" eaLnBrk="0" fontAlgn="base" hangingPunct="0">
        <a:lnSpc>
          <a:spcPct val="90000"/>
        </a:lnSpc>
        <a:spcBef>
          <a:spcPts val="1125"/>
        </a:spcBef>
        <a:spcAft>
          <a:spcPct val="0"/>
        </a:spcAft>
        <a:buClr>
          <a:srgbClr val="E21507"/>
        </a:buClr>
        <a:buSzPct val="150000"/>
        <a:buFont typeface="Arial" pitchFamily="26" charset="0"/>
        <a:buChar char="•"/>
        <a:defRPr sz="2100">
          <a:solidFill>
            <a:schemeClr val="tx1"/>
          </a:solidFill>
          <a:latin typeface="+mn-lt"/>
          <a:ea typeface="ＭＳ Ｐゴシック" pitchFamily="-107" charset="-128"/>
          <a:sym typeface="Arial" pitchFamily="26" charset="0"/>
        </a:defRPr>
      </a:lvl2pPr>
      <a:lvl3pPr marL="1001713" indent="-292100" algn="l" rtl="0" eaLnBrk="0" fontAlgn="base" hangingPunct="0">
        <a:lnSpc>
          <a:spcPct val="90000"/>
        </a:lnSpc>
        <a:spcBef>
          <a:spcPts val="1125"/>
        </a:spcBef>
        <a:spcAft>
          <a:spcPct val="0"/>
        </a:spcAft>
        <a:buClr>
          <a:srgbClr val="E21507"/>
        </a:buClr>
        <a:buSzPct val="150000"/>
        <a:buFont typeface="Arial" pitchFamily="26" charset="0"/>
        <a:buChar char="•"/>
        <a:defRPr sz="2400">
          <a:solidFill>
            <a:schemeClr val="tx1"/>
          </a:solidFill>
          <a:latin typeface="+mn-lt"/>
          <a:ea typeface="ＭＳ Ｐゴシック" pitchFamily="-107" charset="-128"/>
          <a:sym typeface="Arial" pitchFamily="26" charset="0"/>
        </a:defRPr>
      </a:lvl3pPr>
      <a:lvl4pPr marL="1293813" indent="-255588" algn="l" rtl="0" eaLnBrk="0" fontAlgn="base" hangingPunct="0">
        <a:lnSpc>
          <a:spcPct val="90000"/>
        </a:lnSpc>
        <a:spcBef>
          <a:spcPts val="1125"/>
        </a:spcBef>
        <a:spcAft>
          <a:spcPct val="0"/>
        </a:spcAft>
        <a:buClr>
          <a:srgbClr val="E21507"/>
        </a:buClr>
        <a:buSzPct val="150000"/>
        <a:buFont typeface="Arial" pitchFamily="26" charset="0"/>
        <a:buChar char="•"/>
        <a:defRPr sz="1500">
          <a:solidFill>
            <a:schemeClr val="tx1"/>
          </a:solidFill>
          <a:latin typeface="+mn-lt"/>
          <a:ea typeface="ＭＳ Ｐゴシック" pitchFamily="-107" charset="-128"/>
          <a:sym typeface="Arial" pitchFamily="26" charset="0"/>
        </a:defRPr>
      </a:lvl4pPr>
      <a:lvl5pPr marL="1547813" indent="-234950" algn="l" rtl="0" eaLnBrk="0" fontAlgn="base" hangingPunct="0">
        <a:lnSpc>
          <a:spcPct val="90000"/>
        </a:lnSpc>
        <a:spcBef>
          <a:spcPts val="1125"/>
        </a:spcBef>
        <a:spcAft>
          <a:spcPct val="0"/>
        </a:spcAft>
        <a:buClr>
          <a:srgbClr val="E21507"/>
        </a:buClr>
        <a:buSzPct val="150000"/>
        <a:buFont typeface="Arial" pitchFamily="26" charset="0"/>
        <a:buChar char="•"/>
        <a:defRPr sz="1500">
          <a:solidFill>
            <a:schemeClr val="tx1"/>
          </a:solidFill>
          <a:latin typeface="+mn-lt"/>
          <a:ea typeface="ＭＳ Ｐゴシック" pitchFamily="-107" charset="-128"/>
          <a:sym typeface="Arial" pitchFamily="26" charset="0"/>
        </a:defRPr>
      </a:lvl5pPr>
      <a:lvl6pPr marL="1742131" indent="-238195" algn="l" rtl="0" fontAlgn="base">
        <a:lnSpc>
          <a:spcPct val="90000"/>
        </a:lnSpc>
        <a:spcBef>
          <a:spcPts val="1125"/>
        </a:spcBef>
        <a:spcAft>
          <a:spcPct val="0"/>
        </a:spcAft>
        <a:buClr>
          <a:srgbClr val="E21507"/>
        </a:buClr>
        <a:buSzPct val="150000"/>
        <a:buFont typeface="Arial" pitchFamily="-107" charset="0"/>
        <a:buChar char="•"/>
        <a:defRPr sz="1500">
          <a:solidFill>
            <a:schemeClr val="tx1"/>
          </a:solidFill>
          <a:latin typeface="+mn-lt"/>
          <a:ea typeface="ＭＳ Ｐゴシック" pitchFamily="-107" charset="-128"/>
          <a:sym typeface="Arial" pitchFamily="-107" charset="0"/>
        </a:defRPr>
      </a:lvl6pPr>
      <a:lvl7pPr marL="1932686" indent="-238195" algn="l" rtl="0" fontAlgn="base">
        <a:lnSpc>
          <a:spcPct val="90000"/>
        </a:lnSpc>
        <a:spcBef>
          <a:spcPts val="1125"/>
        </a:spcBef>
        <a:spcAft>
          <a:spcPct val="0"/>
        </a:spcAft>
        <a:buClr>
          <a:srgbClr val="E21507"/>
        </a:buClr>
        <a:buSzPct val="150000"/>
        <a:buFont typeface="Arial" pitchFamily="-107" charset="0"/>
        <a:buChar char="•"/>
        <a:defRPr sz="1500">
          <a:solidFill>
            <a:schemeClr val="tx1"/>
          </a:solidFill>
          <a:latin typeface="+mn-lt"/>
          <a:ea typeface="ＭＳ Ｐゴシック" pitchFamily="-107" charset="-128"/>
          <a:sym typeface="Arial" pitchFamily="-107" charset="0"/>
        </a:defRPr>
      </a:lvl7pPr>
      <a:lvl8pPr marL="2123241" indent="-238195" algn="l" rtl="0" fontAlgn="base">
        <a:lnSpc>
          <a:spcPct val="90000"/>
        </a:lnSpc>
        <a:spcBef>
          <a:spcPts val="1125"/>
        </a:spcBef>
        <a:spcAft>
          <a:spcPct val="0"/>
        </a:spcAft>
        <a:buClr>
          <a:srgbClr val="E21507"/>
        </a:buClr>
        <a:buSzPct val="150000"/>
        <a:buFont typeface="Arial" pitchFamily="-107" charset="0"/>
        <a:buChar char="•"/>
        <a:defRPr sz="1500">
          <a:solidFill>
            <a:schemeClr val="tx1"/>
          </a:solidFill>
          <a:latin typeface="+mn-lt"/>
          <a:ea typeface="ＭＳ Ｐゴシック" pitchFamily="-107" charset="-128"/>
          <a:sym typeface="Arial" pitchFamily="-107" charset="0"/>
        </a:defRPr>
      </a:lvl8pPr>
      <a:lvl9pPr marL="2313798" indent="-238195" algn="l" rtl="0" fontAlgn="base">
        <a:lnSpc>
          <a:spcPct val="90000"/>
        </a:lnSpc>
        <a:spcBef>
          <a:spcPts val="1125"/>
        </a:spcBef>
        <a:spcAft>
          <a:spcPct val="0"/>
        </a:spcAft>
        <a:buClr>
          <a:srgbClr val="E21507"/>
        </a:buClr>
        <a:buSzPct val="150000"/>
        <a:buFont typeface="Arial" pitchFamily="-107" charset="0"/>
        <a:buChar char="•"/>
        <a:defRPr sz="1500">
          <a:solidFill>
            <a:schemeClr val="tx1"/>
          </a:solidFill>
          <a:latin typeface="+mn-lt"/>
          <a:ea typeface="ＭＳ Ｐゴシック" pitchFamily="-107" charset="-128"/>
          <a:sym typeface="Arial" pitchFamily="-107" charset="0"/>
        </a:defRPr>
      </a:lvl9pPr>
    </p:bodyStyle>
    <p:otherStyle>
      <a:defPPr>
        <a:defRPr lang="en-US"/>
      </a:defPPr>
      <a:lvl1pPr marL="0" algn="l" defTabSz="190556" rtl="0" eaLnBrk="1" latinLnBrk="0" hangingPunct="1">
        <a:defRPr sz="800" kern="1200">
          <a:solidFill>
            <a:schemeClr val="tx1"/>
          </a:solidFill>
          <a:latin typeface="+mn-lt"/>
          <a:ea typeface="+mn-ea"/>
          <a:cs typeface="+mn-cs"/>
        </a:defRPr>
      </a:lvl1pPr>
      <a:lvl2pPr marL="190556" algn="l" defTabSz="190556" rtl="0" eaLnBrk="1" latinLnBrk="0" hangingPunct="1">
        <a:defRPr sz="800" kern="1200">
          <a:solidFill>
            <a:schemeClr val="tx1"/>
          </a:solidFill>
          <a:latin typeface="+mn-lt"/>
          <a:ea typeface="+mn-ea"/>
          <a:cs typeface="+mn-cs"/>
        </a:defRPr>
      </a:lvl2pPr>
      <a:lvl3pPr marL="381112" algn="l" defTabSz="190556" rtl="0" eaLnBrk="1" latinLnBrk="0" hangingPunct="1">
        <a:defRPr sz="800" kern="1200">
          <a:solidFill>
            <a:schemeClr val="tx1"/>
          </a:solidFill>
          <a:latin typeface="+mn-lt"/>
          <a:ea typeface="+mn-ea"/>
          <a:cs typeface="+mn-cs"/>
        </a:defRPr>
      </a:lvl3pPr>
      <a:lvl4pPr marL="571667" algn="l" defTabSz="190556" rtl="0" eaLnBrk="1" latinLnBrk="0" hangingPunct="1">
        <a:defRPr sz="800" kern="1200">
          <a:solidFill>
            <a:schemeClr val="tx1"/>
          </a:solidFill>
          <a:latin typeface="+mn-lt"/>
          <a:ea typeface="+mn-ea"/>
          <a:cs typeface="+mn-cs"/>
        </a:defRPr>
      </a:lvl4pPr>
      <a:lvl5pPr marL="762224" algn="l" defTabSz="190556" rtl="0" eaLnBrk="1" latinLnBrk="0" hangingPunct="1">
        <a:defRPr sz="800" kern="1200">
          <a:solidFill>
            <a:schemeClr val="tx1"/>
          </a:solidFill>
          <a:latin typeface="+mn-lt"/>
          <a:ea typeface="+mn-ea"/>
          <a:cs typeface="+mn-cs"/>
        </a:defRPr>
      </a:lvl5pPr>
      <a:lvl6pPr marL="952779" algn="l" defTabSz="190556" rtl="0" eaLnBrk="1" latinLnBrk="0" hangingPunct="1">
        <a:defRPr sz="800" kern="1200">
          <a:solidFill>
            <a:schemeClr val="tx1"/>
          </a:solidFill>
          <a:latin typeface="+mn-lt"/>
          <a:ea typeface="+mn-ea"/>
          <a:cs typeface="+mn-cs"/>
        </a:defRPr>
      </a:lvl6pPr>
      <a:lvl7pPr marL="1143336" algn="l" defTabSz="190556" rtl="0" eaLnBrk="1" latinLnBrk="0" hangingPunct="1">
        <a:defRPr sz="800" kern="1200">
          <a:solidFill>
            <a:schemeClr val="tx1"/>
          </a:solidFill>
          <a:latin typeface="+mn-lt"/>
          <a:ea typeface="+mn-ea"/>
          <a:cs typeface="+mn-cs"/>
        </a:defRPr>
      </a:lvl7pPr>
      <a:lvl8pPr marL="1333891" algn="l" defTabSz="190556" rtl="0" eaLnBrk="1" latinLnBrk="0" hangingPunct="1">
        <a:defRPr sz="800" kern="1200">
          <a:solidFill>
            <a:schemeClr val="tx1"/>
          </a:solidFill>
          <a:latin typeface="+mn-lt"/>
          <a:ea typeface="+mn-ea"/>
          <a:cs typeface="+mn-cs"/>
        </a:defRPr>
      </a:lvl8pPr>
      <a:lvl9pPr marL="1524448" algn="l" defTabSz="190556" rtl="0" eaLnBrk="1" latinLnBrk="0" hangingPunct="1">
        <a:defRPr sz="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85346" name="Rectangle 1"/>
          <p:cNvSpPr>
            <a:spLocks noGrp="1" noChangeArrowheads="1"/>
          </p:cNvSpPr>
          <p:nvPr>
            <p:ph type="title"/>
          </p:nvPr>
        </p:nvSpPr>
        <p:spPr bwMode="auto">
          <a:xfrm>
            <a:off x="1847850" y="463550"/>
            <a:ext cx="6640513" cy="1027113"/>
          </a:xfrm>
          <a:prstGeom prst="rect">
            <a:avLst/>
          </a:prstGeom>
          <a:noFill/>
          <a:ln w="12700">
            <a:noFill/>
            <a:miter lim="800000"/>
            <a:headEnd/>
            <a:tailEnd/>
          </a:ln>
        </p:spPr>
        <p:txBody>
          <a:bodyPr vert="horz" wrap="square" lIns="21173" tIns="21173" rIns="21173" bIns="21173" numCol="1" anchor="t" anchorCtr="0" compatLnSpc="1">
            <a:prstTxWarp prst="textNoShape">
              <a:avLst/>
            </a:prstTxWarp>
          </a:bodyPr>
          <a:lstStyle/>
          <a:p>
            <a:pPr lvl="0"/>
            <a:r>
              <a:rPr lang="en-US">
                <a:sym typeface="Arial" pitchFamily="26" charset="0"/>
              </a:rPr>
              <a:t>Click to edit Master title style</a:t>
            </a:r>
          </a:p>
        </p:txBody>
      </p:sp>
      <p:pic>
        <p:nvPicPr>
          <p:cNvPr id="185347" name="Picture 3"/>
          <p:cNvPicPr>
            <a:picLocks noChangeAspect="1" noChangeArrowheads="1"/>
          </p:cNvPicPr>
          <p:nvPr userDrawn="1"/>
        </p:nvPicPr>
        <p:blipFill>
          <a:blip r:embed="rId13"/>
          <a:srcRect b="22127"/>
          <a:stretch>
            <a:fillRect/>
          </a:stretch>
        </p:blipFill>
        <p:spPr bwMode="auto">
          <a:xfrm>
            <a:off x="8039100" y="6096000"/>
            <a:ext cx="1104900" cy="7620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ransition/>
  <p:txStyles>
    <p:titleStyle>
      <a:lvl1pPr algn="l" rtl="0" eaLnBrk="0" fontAlgn="base" hangingPunct="0">
        <a:spcBef>
          <a:spcPct val="0"/>
        </a:spcBef>
        <a:spcAft>
          <a:spcPct val="0"/>
        </a:spcAft>
        <a:defRPr sz="2600" b="1">
          <a:solidFill>
            <a:schemeClr val="tx1"/>
          </a:solidFill>
          <a:latin typeface="+mj-lt"/>
          <a:ea typeface="ＭＳ Ｐゴシック" pitchFamily="-107" charset="-128"/>
          <a:cs typeface="ＭＳ Ｐゴシック" pitchFamily="-107" charset="-128"/>
          <a:sym typeface="Arial" pitchFamily="26" charset="0"/>
        </a:defRPr>
      </a:lvl1pPr>
      <a:lvl2pPr algn="l" rtl="0" eaLnBrk="0" fontAlgn="base" hangingPunct="0">
        <a:spcBef>
          <a:spcPct val="0"/>
        </a:spcBef>
        <a:spcAft>
          <a:spcPct val="0"/>
        </a:spcAft>
        <a:defRPr sz="2600" b="1">
          <a:solidFill>
            <a:schemeClr val="tx1"/>
          </a:solidFill>
          <a:latin typeface="Arial" pitchFamily="-107" charset="0"/>
          <a:ea typeface="ＭＳ Ｐゴシック" pitchFamily="-107" charset="-128"/>
          <a:cs typeface="ＭＳ Ｐゴシック" pitchFamily="-107" charset="-128"/>
          <a:sym typeface="Arial" pitchFamily="26" charset="0"/>
        </a:defRPr>
      </a:lvl2pPr>
      <a:lvl3pPr algn="l" rtl="0" eaLnBrk="0" fontAlgn="base" hangingPunct="0">
        <a:spcBef>
          <a:spcPct val="0"/>
        </a:spcBef>
        <a:spcAft>
          <a:spcPct val="0"/>
        </a:spcAft>
        <a:defRPr sz="2600" b="1">
          <a:solidFill>
            <a:schemeClr val="tx1"/>
          </a:solidFill>
          <a:latin typeface="Arial" pitchFamily="-107" charset="0"/>
          <a:ea typeface="ＭＳ Ｐゴシック" pitchFamily="-107" charset="-128"/>
          <a:cs typeface="ＭＳ Ｐゴシック" pitchFamily="-107" charset="-128"/>
          <a:sym typeface="Arial" pitchFamily="26" charset="0"/>
        </a:defRPr>
      </a:lvl3pPr>
      <a:lvl4pPr algn="l" rtl="0" eaLnBrk="0" fontAlgn="base" hangingPunct="0">
        <a:spcBef>
          <a:spcPct val="0"/>
        </a:spcBef>
        <a:spcAft>
          <a:spcPct val="0"/>
        </a:spcAft>
        <a:defRPr sz="2600" b="1">
          <a:solidFill>
            <a:schemeClr val="tx1"/>
          </a:solidFill>
          <a:latin typeface="Arial" pitchFamily="-107" charset="0"/>
          <a:ea typeface="ＭＳ Ｐゴシック" pitchFamily="-107" charset="-128"/>
          <a:cs typeface="ＭＳ Ｐゴシック" pitchFamily="-107" charset="-128"/>
          <a:sym typeface="Arial" pitchFamily="26" charset="0"/>
        </a:defRPr>
      </a:lvl4pPr>
      <a:lvl5pPr algn="l" rtl="0" eaLnBrk="0" fontAlgn="base" hangingPunct="0">
        <a:spcBef>
          <a:spcPct val="0"/>
        </a:spcBef>
        <a:spcAft>
          <a:spcPct val="0"/>
        </a:spcAft>
        <a:defRPr sz="2600" b="1">
          <a:solidFill>
            <a:schemeClr val="tx1"/>
          </a:solidFill>
          <a:latin typeface="Arial" pitchFamily="-107" charset="0"/>
          <a:ea typeface="ＭＳ Ｐゴシック" pitchFamily="-107" charset="-128"/>
          <a:cs typeface="ＭＳ Ｐゴシック" pitchFamily="-107" charset="-128"/>
          <a:sym typeface="Arial" pitchFamily="26" charset="0"/>
        </a:defRPr>
      </a:lvl5pPr>
      <a:lvl6pPr marL="190556" algn="l" rtl="0" fontAlgn="base">
        <a:spcBef>
          <a:spcPct val="0"/>
        </a:spcBef>
        <a:spcAft>
          <a:spcPct val="0"/>
        </a:spcAft>
        <a:defRPr sz="2600" b="1">
          <a:solidFill>
            <a:schemeClr val="tx1"/>
          </a:solidFill>
          <a:latin typeface="Arial" pitchFamily="-107" charset="0"/>
          <a:sym typeface="Arial" pitchFamily="-107" charset="0"/>
        </a:defRPr>
      </a:lvl6pPr>
      <a:lvl7pPr marL="381112" algn="l" rtl="0" fontAlgn="base">
        <a:spcBef>
          <a:spcPct val="0"/>
        </a:spcBef>
        <a:spcAft>
          <a:spcPct val="0"/>
        </a:spcAft>
        <a:defRPr sz="2600" b="1">
          <a:solidFill>
            <a:schemeClr val="tx1"/>
          </a:solidFill>
          <a:latin typeface="Arial" pitchFamily="-107" charset="0"/>
          <a:sym typeface="Arial" pitchFamily="-107" charset="0"/>
        </a:defRPr>
      </a:lvl7pPr>
      <a:lvl8pPr marL="571667" algn="l" rtl="0" fontAlgn="base">
        <a:spcBef>
          <a:spcPct val="0"/>
        </a:spcBef>
        <a:spcAft>
          <a:spcPct val="0"/>
        </a:spcAft>
        <a:defRPr sz="2600" b="1">
          <a:solidFill>
            <a:schemeClr val="tx1"/>
          </a:solidFill>
          <a:latin typeface="Arial" pitchFamily="-107" charset="0"/>
          <a:sym typeface="Arial" pitchFamily="-107" charset="0"/>
        </a:defRPr>
      </a:lvl8pPr>
      <a:lvl9pPr marL="762224" algn="l" rtl="0" fontAlgn="base">
        <a:spcBef>
          <a:spcPct val="0"/>
        </a:spcBef>
        <a:spcAft>
          <a:spcPct val="0"/>
        </a:spcAft>
        <a:defRPr sz="2600" b="1">
          <a:solidFill>
            <a:schemeClr val="tx1"/>
          </a:solidFill>
          <a:latin typeface="Arial" pitchFamily="-107" charset="0"/>
          <a:sym typeface="Arial" pitchFamily="-107" charset="0"/>
        </a:defRPr>
      </a:lvl9pPr>
    </p:titleStyle>
    <p:bodyStyle>
      <a:lvl1pPr marL="330200" indent="-330200" algn="l" rtl="0" eaLnBrk="0" fontAlgn="base" hangingPunct="0">
        <a:lnSpc>
          <a:spcPct val="90000"/>
        </a:lnSpc>
        <a:spcBef>
          <a:spcPts val="1125"/>
        </a:spcBef>
        <a:spcAft>
          <a:spcPct val="0"/>
        </a:spcAft>
        <a:buClr>
          <a:srgbClr val="E81F00"/>
        </a:buClr>
        <a:buSzPct val="150000"/>
        <a:buFont typeface="Arial" pitchFamily="26" charset="0"/>
        <a:buChar char="•"/>
        <a:defRPr sz="2400">
          <a:solidFill>
            <a:schemeClr val="tx1"/>
          </a:solidFill>
          <a:latin typeface="+mn-lt"/>
          <a:ea typeface="ＭＳ Ｐゴシック" pitchFamily="-107" charset="-128"/>
          <a:cs typeface="ＭＳ Ｐゴシック" pitchFamily="-107" charset="-128"/>
          <a:sym typeface="Arial" pitchFamily="26" charset="0"/>
        </a:defRPr>
      </a:lvl1pPr>
      <a:lvl2pPr marL="679450" indent="-314325" algn="l" rtl="0" eaLnBrk="0" fontAlgn="base" hangingPunct="0">
        <a:lnSpc>
          <a:spcPct val="90000"/>
        </a:lnSpc>
        <a:spcBef>
          <a:spcPts val="1125"/>
        </a:spcBef>
        <a:spcAft>
          <a:spcPct val="0"/>
        </a:spcAft>
        <a:buClr>
          <a:srgbClr val="E81F00"/>
        </a:buClr>
        <a:buSzPct val="150000"/>
        <a:buFont typeface="Arial" pitchFamily="26" charset="0"/>
        <a:buChar char="•"/>
        <a:defRPr sz="2200">
          <a:solidFill>
            <a:schemeClr val="tx1"/>
          </a:solidFill>
          <a:latin typeface="+mn-lt"/>
          <a:ea typeface="ＭＳ Ｐゴシック" pitchFamily="-107" charset="-128"/>
          <a:sym typeface="Arial" pitchFamily="26" charset="0"/>
        </a:defRPr>
      </a:lvl2pPr>
      <a:lvl3pPr marL="985838" indent="-292100" algn="l" rtl="0" eaLnBrk="0" fontAlgn="base" hangingPunct="0">
        <a:lnSpc>
          <a:spcPct val="90000"/>
        </a:lnSpc>
        <a:spcBef>
          <a:spcPts val="1125"/>
        </a:spcBef>
        <a:spcAft>
          <a:spcPct val="0"/>
        </a:spcAft>
        <a:buClr>
          <a:srgbClr val="E81F00"/>
        </a:buClr>
        <a:buSzPct val="150000"/>
        <a:buFont typeface="Arial" pitchFamily="26" charset="0"/>
        <a:buChar char="•"/>
        <a:defRPr sz="2400">
          <a:solidFill>
            <a:schemeClr val="tx1"/>
          </a:solidFill>
          <a:latin typeface="+mn-lt"/>
          <a:ea typeface="ＭＳ Ｐゴシック" pitchFamily="-107" charset="-128"/>
          <a:sym typeface="Arial" pitchFamily="26" charset="0"/>
        </a:defRPr>
      </a:lvl3pPr>
      <a:lvl4pPr marL="1276350" indent="-255588" algn="l" rtl="0" eaLnBrk="0" fontAlgn="base" hangingPunct="0">
        <a:lnSpc>
          <a:spcPct val="90000"/>
        </a:lnSpc>
        <a:spcBef>
          <a:spcPts val="1125"/>
        </a:spcBef>
        <a:spcAft>
          <a:spcPct val="0"/>
        </a:spcAft>
        <a:buClr>
          <a:srgbClr val="E81F00"/>
        </a:buClr>
        <a:buSzPct val="150000"/>
        <a:buFont typeface="Arial" pitchFamily="26" charset="0"/>
        <a:buChar char="•"/>
        <a:defRPr sz="1600">
          <a:solidFill>
            <a:schemeClr val="tx1"/>
          </a:solidFill>
          <a:latin typeface="+mn-lt"/>
          <a:ea typeface="ＭＳ Ｐゴシック" pitchFamily="-107" charset="-128"/>
          <a:sym typeface="Arial" pitchFamily="26" charset="0"/>
        </a:defRPr>
      </a:lvl4pPr>
      <a:lvl5pPr marL="1530350" indent="-234950" algn="l" rtl="0" eaLnBrk="0" fontAlgn="base" hangingPunct="0">
        <a:lnSpc>
          <a:spcPct val="90000"/>
        </a:lnSpc>
        <a:spcBef>
          <a:spcPts val="1125"/>
        </a:spcBef>
        <a:spcAft>
          <a:spcPct val="0"/>
        </a:spcAft>
        <a:buClr>
          <a:srgbClr val="E81F00"/>
        </a:buClr>
        <a:buSzPct val="150000"/>
        <a:buFont typeface="Arial" pitchFamily="26" charset="0"/>
        <a:buChar char="•"/>
        <a:defRPr sz="1300">
          <a:solidFill>
            <a:schemeClr val="tx1"/>
          </a:solidFill>
          <a:latin typeface="+mn-lt"/>
          <a:ea typeface="ＭＳ Ｐゴシック" pitchFamily="-107" charset="-128"/>
          <a:sym typeface="Arial" pitchFamily="26" charset="0"/>
        </a:defRPr>
      </a:lvl5pPr>
      <a:lvl6pPr marL="1725589" indent="-238195" algn="l" rtl="0" fontAlgn="base">
        <a:lnSpc>
          <a:spcPct val="90000"/>
        </a:lnSpc>
        <a:spcBef>
          <a:spcPts val="1125"/>
        </a:spcBef>
        <a:spcAft>
          <a:spcPct val="0"/>
        </a:spcAft>
        <a:buClr>
          <a:srgbClr val="E81F00"/>
        </a:buClr>
        <a:buSzPct val="150000"/>
        <a:buFont typeface="Arial" pitchFamily="-107" charset="0"/>
        <a:buChar char="•"/>
        <a:defRPr sz="1300">
          <a:solidFill>
            <a:schemeClr val="tx1"/>
          </a:solidFill>
          <a:latin typeface="+mn-lt"/>
          <a:ea typeface="ＭＳ Ｐゴシック" pitchFamily="-107" charset="-128"/>
          <a:sym typeface="Arial" pitchFamily="-107" charset="0"/>
        </a:defRPr>
      </a:lvl6pPr>
      <a:lvl7pPr marL="1916144" indent="-238195" algn="l" rtl="0" fontAlgn="base">
        <a:lnSpc>
          <a:spcPct val="90000"/>
        </a:lnSpc>
        <a:spcBef>
          <a:spcPts val="1125"/>
        </a:spcBef>
        <a:spcAft>
          <a:spcPct val="0"/>
        </a:spcAft>
        <a:buClr>
          <a:srgbClr val="E81F00"/>
        </a:buClr>
        <a:buSzPct val="150000"/>
        <a:buFont typeface="Arial" pitchFamily="-107" charset="0"/>
        <a:buChar char="•"/>
        <a:defRPr sz="1300">
          <a:solidFill>
            <a:schemeClr val="tx1"/>
          </a:solidFill>
          <a:latin typeface="+mn-lt"/>
          <a:ea typeface="ＭＳ Ｐゴシック" pitchFamily="-107" charset="-128"/>
          <a:sym typeface="Arial" pitchFamily="-107" charset="0"/>
        </a:defRPr>
      </a:lvl7pPr>
      <a:lvl8pPr marL="2106701" indent="-238195" algn="l" rtl="0" fontAlgn="base">
        <a:lnSpc>
          <a:spcPct val="90000"/>
        </a:lnSpc>
        <a:spcBef>
          <a:spcPts val="1125"/>
        </a:spcBef>
        <a:spcAft>
          <a:spcPct val="0"/>
        </a:spcAft>
        <a:buClr>
          <a:srgbClr val="E81F00"/>
        </a:buClr>
        <a:buSzPct val="150000"/>
        <a:buFont typeface="Arial" pitchFamily="-107" charset="0"/>
        <a:buChar char="•"/>
        <a:defRPr sz="1300">
          <a:solidFill>
            <a:schemeClr val="tx1"/>
          </a:solidFill>
          <a:latin typeface="+mn-lt"/>
          <a:ea typeface="ＭＳ Ｐゴシック" pitchFamily="-107" charset="-128"/>
          <a:sym typeface="Arial" pitchFamily="-107" charset="0"/>
        </a:defRPr>
      </a:lvl8pPr>
      <a:lvl9pPr marL="2297256" indent="-238195" algn="l" rtl="0" fontAlgn="base">
        <a:lnSpc>
          <a:spcPct val="90000"/>
        </a:lnSpc>
        <a:spcBef>
          <a:spcPts val="1125"/>
        </a:spcBef>
        <a:spcAft>
          <a:spcPct val="0"/>
        </a:spcAft>
        <a:buClr>
          <a:srgbClr val="E81F00"/>
        </a:buClr>
        <a:buSzPct val="150000"/>
        <a:buFont typeface="Arial" pitchFamily="-107" charset="0"/>
        <a:buChar char="•"/>
        <a:defRPr sz="1300">
          <a:solidFill>
            <a:schemeClr val="tx1"/>
          </a:solidFill>
          <a:latin typeface="+mn-lt"/>
          <a:ea typeface="ＭＳ Ｐゴシック" pitchFamily="-107" charset="-128"/>
          <a:sym typeface="Arial" pitchFamily="-107" charset="0"/>
        </a:defRPr>
      </a:lvl9pPr>
    </p:bodyStyle>
    <p:otherStyle>
      <a:defPPr>
        <a:defRPr lang="en-US"/>
      </a:defPPr>
      <a:lvl1pPr marL="0" algn="l" defTabSz="190556" rtl="0" eaLnBrk="1" latinLnBrk="0" hangingPunct="1">
        <a:defRPr sz="800" kern="1200">
          <a:solidFill>
            <a:schemeClr val="tx1"/>
          </a:solidFill>
          <a:latin typeface="+mn-lt"/>
          <a:ea typeface="+mn-ea"/>
          <a:cs typeface="+mn-cs"/>
        </a:defRPr>
      </a:lvl1pPr>
      <a:lvl2pPr marL="190556" algn="l" defTabSz="190556" rtl="0" eaLnBrk="1" latinLnBrk="0" hangingPunct="1">
        <a:defRPr sz="800" kern="1200">
          <a:solidFill>
            <a:schemeClr val="tx1"/>
          </a:solidFill>
          <a:latin typeface="+mn-lt"/>
          <a:ea typeface="+mn-ea"/>
          <a:cs typeface="+mn-cs"/>
        </a:defRPr>
      </a:lvl2pPr>
      <a:lvl3pPr marL="381112" algn="l" defTabSz="190556" rtl="0" eaLnBrk="1" latinLnBrk="0" hangingPunct="1">
        <a:defRPr sz="800" kern="1200">
          <a:solidFill>
            <a:schemeClr val="tx1"/>
          </a:solidFill>
          <a:latin typeface="+mn-lt"/>
          <a:ea typeface="+mn-ea"/>
          <a:cs typeface="+mn-cs"/>
        </a:defRPr>
      </a:lvl3pPr>
      <a:lvl4pPr marL="571667" algn="l" defTabSz="190556" rtl="0" eaLnBrk="1" latinLnBrk="0" hangingPunct="1">
        <a:defRPr sz="800" kern="1200">
          <a:solidFill>
            <a:schemeClr val="tx1"/>
          </a:solidFill>
          <a:latin typeface="+mn-lt"/>
          <a:ea typeface="+mn-ea"/>
          <a:cs typeface="+mn-cs"/>
        </a:defRPr>
      </a:lvl4pPr>
      <a:lvl5pPr marL="762224" algn="l" defTabSz="190556" rtl="0" eaLnBrk="1" latinLnBrk="0" hangingPunct="1">
        <a:defRPr sz="800" kern="1200">
          <a:solidFill>
            <a:schemeClr val="tx1"/>
          </a:solidFill>
          <a:latin typeface="+mn-lt"/>
          <a:ea typeface="+mn-ea"/>
          <a:cs typeface="+mn-cs"/>
        </a:defRPr>
      </a:lvl5pPr>
      <a:lvl6pPr marL="952779" algn="l" defTabSz="190556" rtl="0" eaLnBrk="1" latinLnBrk="0" hangingPunct="1">
        <a:defRPr sz="800" kern="1200">
          <a:solidFill>
            <a:schemeClr val="tx1"/>
          </a:solidFill>
          <a:latin typeface="+mn-lt"/>
          <a:ea typeface="+mn-ea"/>
          <a:cs typeface="+mn-cs"/>
        </a:defRPr>
      </a:lvl6pPr>
      <a:lvl7pPr marL="1143336" algn="l" defTabSz="190556" rtl="0" eaLnBrk="1" latinLnBrk="0" hangingPunct="1">
        <a:defRPr sz="800" kern="1200">
          <a:solidFill>
            <a:schemeClr val="tx1"/>
          </a:solidFill>
          <a:latin typeface="+mn-lt"/>
          <a:ea typeface="+mn-ea"/>
          <a:cs typeface="+mn-cs"/>
        </a:defRPr>
      </a:lvl7pPr>
      <a:lvl8pPr marL="1333891" algn="l" defTabSz="190556" rtl="0" eaLnBrk="1" latinLnBrk="0" hangingPunct="1">
        <a:defRPr sz="800" kern="1200">
          <a:solidFill>
            <a:schemeClr val="tx1"/>
          </a:solidFill>
          <a:latin typeface="+mn-lt"/>
          <a:ea typeface="+mn-ea"/>
          <a:cs typeface="+mn-cs"/>
        </a:defRPr>
      </a:lvl8pPr>
      <a:lvl9pPr marL="1524448" algn="l" defTabSz="190556" rtl="0" eaLnBrk="1" latinLnBrk="0" hangingPunct="1">
        <a:defRPr sz="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97634" name="Rectangle 1"/>
          <p:cNvSpPr>
            <a:spLocks noGrp="1" noChangeArrowheads="1"/>
          </p:cNvSpPr>
          <p:nvPr>
            <p:ph type="title"/>
          </p:nvPr>
        </p:nvSpPr>
        <p:spPr bwMode="auto">
          <a:xfrm>
            <a:off x="652463" y="463550"/>
            <a:ext cx="4910137" cy="1041400"/>
          </a:xfrm>
          <a:prstGeom prst="rect">
            <a:avLst/>
          </a:prstGeom>
          <a:noFill/>
          <a:ln w="12700">
            <a:noFill/>
            <a:miter lim="800000"/>
            <a:headEnd/>
            <a:tailEnd/>
          </a:ln>
        </p:spPr>
        <p:txBody>
          <a:bodyPr vert="horz" wrap="square" lIns="21173" tIns="21173" rIns="21173" bIns="21173" numCol="1" anchor="t" anchorCtr="0" compatLnSpc="1">
            <a:prstTxWarp prst="textNoShape">
              <a:avLst/>
            </a:prstTxWarp>
          </a:bodyPr>
          <a:lstStyle/>
          <a:p>
            <a:pPr lvl="0"/>
            <a:r>
              <a:rPr lang="en-US">
                <a:sym typeface="Arial" pitchFamily="26" charset="0"/>
              </a:rPr>
              <a:t>Click to edit Master title style</a:t>
            </a:r>
          </a:p>
        </p:txBody>
      </p:sp>
      <p:sp>
        <p:nvSpPr>
          <p:cNvPr id="197635" name="Rectangle 2"/>
          <p:cNvSpPr>
            <a:spLocks noGrp="1" noChangeArrowheads="1"/>
          </p:cNvSpPr>
          <p:nvPr>
            <p:ph type="body" idx="1"/>
          </p:nvPr>
        </p:nvSpPr>
        <p:spPr bwMode="auto">
          <a:xfrm>
            <a:off x="652463" y="1504950"/>
            <a:ext cx="4910137" cy="5353050"/>
          </a:xfrm>
          <a:prstGeom prst="rect">
            <a:avLst/>
          </a:prstGeom>
          <a:noFill/>
          <a:ln w="12700">
            <a:noFill/>
            <a:miter lim="800000"/>
            <a:headEnd/>
            <a:tailEnd/>
          </a:ln>
        </p:spPr>
        <p:txBody>
          <a:bodyPr vert="horz" wrap="square" lIns="21173" tIns="21173" rIns="21173" bIns="21173" numCol="1" anchor="t" anchorCtr="0" compatLnSpc="1">
            <a:prstTxWarp prst="textNoShape">
              <a:avLst/>
            </a:prstTxWarp>
          </a:bodyPr>
          <a:lstStyle/>
          <a:p>
            <a:pPr lvl="0"/>
            <a:r>
              <a:rPr lang="en-US">
                <a:sym typeface="Arial" pitchFamily="26" charset="0"/>
              </a:rPr>
              <a:t>Click to edit Master text styles</a:t>
            </a:r>
          </a:p>
          <a:p>
            <a:pPr lvl="1"/>
            <a:r>
              <a:rPr lang="en-US">
                <a:sym typeface="Arial" pitchFamily="26" charset="0"/>
              </a:rPr>
              <a:t>Second level</a:t>
            </a:r>
          </a:p>
          <a:p>
            <a:pPr lvl="2"/>
            <a:r>
              <a:rPr lang="en-US">
                <a:sym typeface="Arial" pitchFamily="26" charset="0"/>
              </a:rPr>
              <a:t>Third level</a:t>
            </a:r>
          </a:p>
          <a:p>
            <a:pPr lvl="3"/>
            <a:r>
              <a:rPr lang="en-US">
                <a:sym typeface="Arial" pitchFamily="26" charset="0"/>
              </a:rPr>
              <a:t>Fourth level</a:t>
            </a:r>
          </a:p>
          <a:p>
            <a:pPr lvl="4"/>
            <a:r>
              <a:rPr lang="en-US">
                <a:sym typeface="Arial" pitchFamily="26" charset="0"/>
              </a:rPr>
              <a:t>Fifth level</a:t>
            </a:r>
          </a:p>
        </p:txBody>
      </p:sp>
      <p:pic>
        <p:nvPicPr>
          <p:cNvPr id="197636" name="Picture 4"/>
          <p:cNvPicPr>
            <a:picLocks noChangeAspect="1" noChangeArrowheads="1"/>
          </p:cNvPicPr>
          <p:nvPr userDrawn="1"/>
        </p:nvPicPr>
        <p:blipFill>
          <a:blip r:embed="rId13"/>
          <a:srcRect b="22127"/>
          <a:stretch>
            <a:fillRect/>
          </a:stretch>
        </p:blipFill>
        <p:spPr bwMode="auto">
          <a:xfrm>
            <a:off x="0" y="6096000"/>
            <a:ext cx="1104900" cy="7620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ransition/>
  <p:txStyles>
    <p:titleStyle>
      <a:lvl1pPr algn="l" rtl="0" eaLnBrk="0" fontAlgn="base" hangingPunct="0">
        <a:spcBef>
          <a:spcPct val="0"/>
        </a:spcBef>
        <a:spcAft>
          <a:spcPct val="0"/>
        </a:spcAft>
        <a:defRPr sz="2700">
          <a:solidFill>
            <a:srgbClr val="4D4D4D"/>
          </a:solidFill>
          <a:latin typeface="+mj-lt"/>
          <a:ea typeface="ＭＳ Ｐゴシック" pitchFamily="-107" charset="-128"/>
          <a:cs typeface="ＭＳ Ｐゴシック" pitchFamily="-107" charset="-128"/>
          <a:sym typeface="Arial" pitchFamily="26" charset="0"/>
        </a:defRPr>
      </a:lvl1pPr>
      <a:lvl2pPr algn="l" rtl="0" eaLnBrk="0" fontAlgn="base" hangingPunct="0">
        <a:spcBef>
          <a:spcPct val="0"/>
        </a:spcBef>
        <a:spcAft>
          <a:spcPct val="0"/>
        </a:spcAft>
        <a:defRPr sz="2700">
          <a:solidFill>
            <a:srgbClr val="4D4D4D"/>
          </a:solidFill>
          <a:latin typeface="Arial" pitchFamily="-107" charset="0"/>
          <a:ea typeface="ＭＳ Ｐゴシック" pitchFamily="-107" charset="-128"/>
          <a:cs typeface="ＭＳ Ｐゴシック" pitchFamily="-107" charset="-128"/>
          <a:sym typeface="Arial" pitchFamily="26" charset="0"/>
        </a:defRPr>
      </a:lvl2pPr>
      <a:lvl3pPr algn="l" rtl="0" eaLnBrk="0" fontAlgn="base" hangingPunct="0">
        <a:spcBef>
          <a:spcPct val="0"/>
        </a:spcBef>
        <a:spcAft>
          <a:spcPct val="0"/>
        </a:spcAft>
        <a:defRPr sz="2700">
          <a:solidFill>
            <a:srgbClr val="4D4D4D"/>
          </a:solidFill>
          <a:latin typeface="Arial" pitchFamily="-107" charset="0"/>
          <a:ea typeface="ＭＳ Ｐゴシック" pitchFamily="-107" charset="-128"/>
          <a:cs typeface="ＭＳ Ｐゴシック" pitchFamily="-107" charset="-128"/>
          <a:sym typeface="Arial" pitchFamily="26" charset="0"/>
        </a:defRPr>
      </a:lvl3pPr>
      <a:lvl4pPr algn="l" rtl="0" eaLnBrk="0" fontAlgn="base" hangingPunct="0">
        <a:spcBef>
          <a:spcPct val="0"/>
        </a:spcBef>
        <a:spcAft>
          <a:spcPct val="0"/>
        </a:spcAft>
        <a:defRPr sz="2700">
          <a:solidFill>
            <a:srgbClr val="4D4D4D"/>
          </a:solidFill>
          <a:latin typeface="Arial" pitchFamily="-107" charset="0"/>
          <a:ea typeface="ＭＳ Ｐゴシック" pitchFamily="-107" charset="-128"/>
          <a:cs typeface="ＭＳ Ｐゴシック" pitchFamily="-107" charset="-128"/>
          <a:sym typeface="Arial" pitchFamily="26" charset="0"/>
        </a:defRPr>
      </a:lvl4pPr>
      <a:lvl5pPr algn="l" rtl="0" eaLnBrk="0" fontAlgn="base" hangingPunct="0">
        <a:spcBef>
          <a:spcPct val="0"/>
        </a:spcBef>
        <a:spcAft>
          <a:spcPct val="0"/>
        </a:spcAft>
        <a:defRPr sz="2700">
          <a:solidFill>
            <a:srgbClr val="4D4D4D"/>
          </a:solidFill>
          <a:latin typeface="Arial" pitchFamily="-107" charset="0"/>
          <a:ea typeface="ＭＳ Ｐゴシック" pitchFamily="-107" charset="-128"/>
          <a:cs typeface="ＭＳ Ｐゴシック" pitchFamily="-107" charset="-128"/>
          <a:sym typeface="Arial" pitchFamily="26" charset="0"/>
        </a:defRPr>
      </a:lvl5pPr>
      <a:lvl6pPr marL="190556" algn="l" rtl="0" fontAlgn="base">
        <a:spcBef>
          <a:spcPct val="0"/>
        </a:spcBef>
        <a:spcAft>
          <a:spcPct val="0"/>
        </a:spcAft>
        <a:defRPr sz="2700">
          <a:solidFill>
            <a:srgbClr val="4D4D4D"/>
          </a:solidFill>
          <a:latin typeface="Arial" pitchFamily="-107" charset="0"/>
          <a:sym typeface="Arial" pitchFamily="-107" charset="0"/>
        </a:defRPr>
      </a:lvl6pPr>
      <a:lvl7pPr marL="381112" algn="l" rtl="0" fontAlgn="base">
        <a:spcBef>
          <a:spcPct val="0"/>
        </a:spcBef>
        <a:spcAft>
          <a:spcPct val="0"/>
        </a:spcAft>
        <a:defRPr sz="2700">
          <a:solidFill>
            <a:srgbClr val="4D4D4D"/>
          </a:solidFill>
          <a:latin typeface="Arial" pitchFamily="-107" charset="0"/>
          <a:sym typeface="Arial" pitchFamily="-107" charset="0"/>
        </a:defRPr>
      </a:lvl7pPr>
      <a:lvl8pPr marL="571667" algn="l" rtl="0" fontAlgn="base">
        <a:spcBef>
          <a:spcPct val="0"/>
        </a:spcBef>
        <a:spcAft>
          <a:spcPct val="0"/>
        </a:spcAft>
        <a:defRPr sz="2700">
          <a:solidFill>
            <a:srgbClr val="4D4D4D"/>
          </a:solidFill>
          <a:latin typeface="Arial" pitchFamily="-107" charset="0"/>
          <a:sym typeface="Arial" pitchFamily="-107" charset="0"/>
        </a:defRPr>
      </a:lvl8pPr>
      <a:lvl9pPr marL="762224" algn="l" rtl="0" fontAlgn="base">
        <a:spcBef>
          <a:spcPct val="0"/>
        </a:spcBef>
        <a:spcAft>
          <a:spcPct val="0"/>
        </a:spcAft>
        <a:defRPr sz="2700">
          <a:solidFill>
            <a:srgbClr val="4D4D4D"/>
          </a:solidFill>
          <a:latin typeface="Arial" pitchFamily="-107" charset="0"/>
          <a:sym typeface="Arial" pitchFamily="-107" charset="0"/>
        </a:defRPr>
      </a:lvl9pPr>
    </p:titleStyle>
    <p:bodyStyle>
      <a:lvl1pPr marL="330200" indent="-330200" algn="l" rtl="0" eaLnBrk="0" fontAlgn="base" hangingPunct="0">
        <a:lnSpc>
          <a:spcPct val="90000"/>
        </a:lnSpc>
        <a:spcBef>
          <a:spcPts val="1125"/>
        </a:spcBef>
        <a:spcAft>
          <a:spcPct val="0"/>
        </a:spcAft>
        <a:buClr>
          <a:srgbClr val="D13117"/>
        </a:buClr>
        <a:buSzPct val="150000"/>
        <a:buFont typeface="Arial" pitchFamily="26" charset="0"/>
        <a:buChar char="•"/>
        <a:defRPr sz="2500">
          <a:solidFill>
            <a:srgbClr val="000000"/>
          </a:solidFill>
          <a:latin typeface="+mn-lt"/>
          <a:ea typeface="ＭＳ Ｐゴシック" pitchFamily="-107" charset="-128"/>
          <a:cs typeface="ＭＳ Ｐゴシック" pitchFamily="-107" charset="-128"/>
          <a:sym typeface="Arial" pitchFamily="26" charset="0"/>
        </a:defRPr>
      </a:lvl1pPr>
      <a:lvl2pPr marL="636588" indent="-314325" algn="l" rtl="0" eaLnBrk="0" fontAlgn="base" hangingPunct="0">
        <a:lnSpc>
          <a:spcPct val="90000"/>
        </a:lnSpc>
        <a:spcBef>
          <a:spcPts val="1125"/>
        </a:spcBef>
        <a:spcAft>
          <a:spcPct val="0"/>
        </a:spcAft>
        <a:buClr>
          <a:srgbClr val="D13117"/>
        </a:buClr>
        <a:buSzPct val="150000"/>
        <a:buFont typeface="Arial" pitchFamily="26" charset="0"/>
        <a:buChar char="•"/>
        <a:defRPr sz="2100">
          <a:solidFill>
            <a:srgbClr val="000000"/>
          </a:solidFill>
          <a:latin typeface="+mn-lt"/>
          <a:ea typeface="ＭＳ Ｐゴシック" pitchFamily="-107" charset="-128"/>
          <a:sym typeface="Arial" pitchFamily="26" charset="0"/>
        </a:defRPr>
      </a:lvl2pPr>
      <a:lvl3pPr marL="942975" indent="-292100" algn="l" rtl="0" eaLnBrk="0" fontAlgn="base" hangingPunct="0">
        <a:lnSpc>
          <a:spcPct val="90000"/>
        </a:lnSpc>
        <a:spcBef>
          <a:spcPts val="1125"/>
        </a:spcBef>
        <a:spcAft>
          <a:spcPct val="0"/>
        </a:spcAft>
        <a:buClr>
          <a:srgbClr val="D13117"/>
        </a:buClr>
        <a:buSzPct val="150000"/>
        <a:buFont typeface="Arial" pitchFamily="26" charset="0"/>
        <a:buChar char="•"/>
        <a:defRPr sz="2400">
          <a:solidFill>
            <a:srgbClr val="000000"/>
          </a:solidFill>
          <a:latin typeface="+mn-lt"/>
          <a:ea typeface="ＭＳ Ｐゴシック" pitchFamily="-107" charset="-128"/>
          <a:sym typeface="Arial" pitchFamily="26" charset="0"/>
        </a:defRPr>
      </a:lvl3pPr>
      <a:lvl4pPr marL="1235075" indent="-255588" algn="l" rtl="0" eaLnBrk="0" fontAlgn="base" hangingPunct="0">
        <a:lnSpc>
          <a:spcPct val="90000"/>
        </a:lnSpc>
        <a:spcBef>
          <a:spcPts val="1125"/>
        </a:spcBef>
        <a:spcAft>
          <a:spcPct val="0"/>
        </a:spcAft>
        <a:buClr>
          <a:srgbClr val="D13117"/>
        </a:buClr>
        <a:buSzPct val="150000"/>
        <a:buFont typeface="Arial" pitchFamily="26" charset="0"/>
        <a:buChar char="•"/>
        <a:defRPr sz="1500">
          <a:solidFill>
            <a:srgbClr val="000000"/>
          </a:solidFill>
          <a:latin typeface="+mn-lt"/>
          <a:ea typeface="ＭＳ Ｐゴシック" pitchFamily="-107" charset="-128"/>
          <a:sym typeface="Arial" pitchFamily="26" charset="0"/>
        </a:defRPr>
      </a:lvl4pPr>
      <a:lvl5pPr marL="1489075" indent="-234950" algn="l" rtl="0" eaLnBrk="0" fontAlgn="base" hangingPunct="0">
        <a:lnSpc>
          <a:spcPct val="90000"/>
        </a:lnSpc>
        <a:spcBef>
          <a:spcPts val="1125"/>
        </a:spcBef>
        <a:spcAft>
          <a:spcPct val="0"/>
        </a:spcAft>
        <a:buClr>
          <a:srgbClr val="D13117"/>
        </a:buClr>
        <a:buSzPct val="150000"/>
        <a:buFont typeface="Arial" pitchFamily="26" charset="0"/>
        <a:buChar char="•"/>
        <a:defRPr sz="1500">
          <a:solidFill>
            <a:srgbClr val="000000"/>
          </a:solidFill>
          <a:latin typeface="+mn-lt"/>
          <a:ea typeface="ＭＳ Ｐゴシック" pitchFamily="-107" charset="-128"/>
          <a:sym typeface="Arial" pitchFamily="26" charset="0"/>
        </a:defRPr>
      </a:lvl5pPr>
      <a:lvl6pPr marL="1683243" indent="-238195" algn="l" rtl="0" fontAlgn="base">
        <a:lnSpc>
          <a:spcPct val="90000"/>
        </a:lnSpc>
        <a:spcBef>
          <a:spcPts val="1125"/>
        </a:spcBef>
        <a:spcAft>
          <a:spcPct val="0"/>
        </a:spcAft>
        <a:buClr>
          <a:srgbClr val="D13117"/>
        </a:buClr>
        <a:buSzPct val="150000"/>
        <a:buFont typeface="Arial" pitchFamily="-107" charset="0"/>
        <a:buChar char="•"/>
        <a:defRPr sz="1500">
          <a:solidFill>
            <a:srgbClr val="000000"/>
          </a:solidFill>
          <a:latin typeface="+mn-lt"/>
          <a:ea typeface="ＭＳ Ｐゴシック" pitchFamily="-107" charset="-128"/>
          <a:sym typeface="Arial" pitchFamily="-107" charset="0"/>
        </a:defRPr>
      </a:lvl6pPr>
      <a:lvl7pPr marL="1873799" indent="-238195" algn="l" rtl="0" fontAlgn="base">
        <a:lnSpc>
          <a:spcPct val="90000"/>
        </a:lnSpc>
        <a:spcBef>
          <a:spcPts val="1125"/>
        </a:spcBef>
        <a:spcAft>
          <a:spcPct val="0"/>
        </a:spcAft>
        <a:buClr>
          <a:srgbClr val="D13117"/>
        </a:buClr>
        <a:buSzPct val="150000"/>
        <a:buFont typeface="Arial" pitchFamily="-107" charset="0"/>
        <a:buChar char="•"/>
        <a:defRPr sz="1500">
          <a:solidFill>
            <a:srgbClr val="000000"/>
          </a:solidFill>
          <a:latin typeface="+mn-lt"/>
          <a:ea typeface="ＭＳ Ｐゴシック" pitchFamily="-107" charset="-128"/>
          <a:sym typeface="Arial" pitchFamily="-107" charset="0"/>
        </a:defRPr>
      </a:lvl7pPr>
      <a:lvl8pPr marL="2064354" indent="-238195" algn="l" rtl="0" fontAlgn="base">
        <a:lnSpc>
          <a:spcPct val="90000"/>
        </a:lnSpc>
        <a:spcBef>
          <a:spcPts val="1125"/>
        </a:spcBef>
        <a:spcAft>
          <a:spcPct val="0"/>
        </a:spcAft>
        <a:buClr>
          <a:srgbClr val="D13117"/>
        </a:buClr>
        <a:buSzPct val="150000"/>
        <a:buFont typeface="Arial" pitchFamily="-107" charset="0"/>
        <a:buChar char="•"/>
        <a:defRPr sz="1500">
          <a:solidFill>
            <a:srgbClr val="000000"/>
          </a:solidFill>
          <a:latin typeface="+mn-lt"/>
          <a:ea typeface="ＭＳ Ｐゴシック" pitchFamily="-107" charset="-128"/>
          <a:sym typeface="Arial" pitchFamily="-107" charset="0"/>
        </a:defRPr>
      </a:lvl8pPr>
      <a:lvl9pPr marL="2254911" indent="-238195" algn="l" rtl="0" fontAlgn="base">
        <a:lnSpc>
          <a:spcPct val="90000"/>
        </a:lnSpc>
        <a:spcBef>
          <a:spcPts val="1125"/>
        </a:spcBef>
        <a:spcAft>
          <a:spcPct val="0"/>
        </a:spcAft>
        <a:buClr>
          <a:srgbClr val="D13117"/>
        </a:buClr>
        <a:buSzPct val="150000"/>
        <a:buFont typeface="Arial" pitchFamily="-107" charset="0"/>
        <a:buChar char="•"/>
        <a:defRPr sz="1500">
          <a:solidFill>
            <a:srgbClr val="000000"/>
          </a:solidFill>
          <a:latin typeface="+mn-lt"/>
          <a:ea typeface="ＭＳ Ｐゴシック" pitchFamily="-107" charset="-128"/>
          <a:sym typeface="Arial" pitchFamily="-107" charset="0"/>
        </a:defRPr>
      </a:lvl9pPr>
    </p:bodyStyle>
    <p:otherStyle>
      <a:defPPr>
        <a:defRPr lang="en-US"/>
      </a:defPPr>
      <a:lvl1pPr marL="0" algn="l" defTabSz="190556" rtl="0" eaLnBrk="1" latinLnBrk="0" hangingPunct="1">
        <a:defRPr sz="800" kern="1200">
          <a:solidFill>
            <a:schemeClr val="tx1"/>
          </a:solidFill>
          <a:latin typeface="+mn-lt"/>
          <a:ea typeface="+mn-ea"/>
          <a:cs typeface="+mn-cs"/>
        </a:defRPr>
      </a:lvl1pPr>
      <a:lvl2pPr marL="190556" algn="l" defTabSz="190556" rtl="0" eaLnBrk="1" latinLnBrk="0" hangingPunct="1">
        <a:defRPr sz="800" kern="1200">
          <a:solidFill>
            <a:schemeClr val="tx1"/>
          </a:solidFill>
          <a:latin typeface="+mn-lt"/>
          <a:ea typeface="+mn-ea"/>
          <a:cs typeface="+mn-cs"/>
        </a:defRPr>
      </a:lvl2pPr>
      <a:lvl3pPr marL="381112" algn="l" defTabSz="190556" rtl="0" eaLnBrk="1" latinLnBrk="0" hangingPunct="1">
        <a:defRPr sz="800" kern="1200">
          <a:solidFill>
            <a:schemeClr val="tx1"/>
          </a:solidFill>
          <a:latin typeface="+mn-lt"/>
          <a:ea typeface="+mn-ea"/>
          <a:cs typeface="+mn-cs"/>
        </a:defRPr>
      </a:lvl3pPr>
      <a:lvl4pPr marL="571667" algn="l" defTabSz="190556" rtl="0" eaLnBrk="1" latinLnBrk="0" hangingPunct="1">
        <a:defRPr sz="800" kern="1200">
          <a:solidFill>
            <a:schemeClr val="tx1"/>
          </a:solidFill>
          <a:latin typeface="+mn-lt"/>
          <a:ea typeface="+mn-ea"/>
          <a:cs typeface="+mn-cs"/>
        </a:defRPr>
      </a:lvl4pPr>
      <a:lvl5pPr marL="762224" algn="l" defTabSz="190556" rtl="0" eaLnBrk="1" latinLnBrk="0" hangingPunct="1">
        <a:defRPr sz="800" kern="1200">
          <a:solidFill>
            <a:schemeClr val="tx1"/>
          </a:solidFill>
          <a:latin typeface="+mn-lt"/>
          <a:ea typeface="+mn-ea"/>
          <a:cs typeface="+mn-cs"/>
        </a:defRPr>
      </a:lvl5pPr>
      <a:lvl6pPr marL="952779" algn="l" defTabSz="190556" rtl="0" eaLnBrk="1" latinLnBrk="0" hangingPunct="1">
        <a:defRPr sz="800" kern="1200">
          <a:solidFill>
            <a:schemeClr val="tx1"/>
          </a:solidFill>
          <a:latin typeface="+mn-lt"/>
          <a:ea typeface="+mn-ea"/>
          <a:cs typeface="+mn-cs"/>
        </a:defRPr>
      </a:lvl6pPr>
      <a:lvl7pPr marL="1143336" algn="l" defTabSz="190556" rtl="0" eaLnBrk="1" latinLnBrk="0" hangingPunct="1">
        <a:defRPr sz="800" kern="1200">
          <a:solidFill>
            <a:schemeClr val="tx1"/>
          </a:solidFill>
          <a:latin typeface="+mn-lt"/>
          <a:ea typeface="+mn-ea"/>
          <a:cs typeface="+mn-cs"/>
        </a:defRPr>
      </a:lvl7pPr>
      <a:lvl8pPr marL="1333891" algn="l" defTabSz="190556" rtl="0" eaLnBrk="1" latinLnBrk="0" hangingPunct="1">
        <a:defRPr sz="800" kern="1200">
          <a:solidFill>
            <a:schemeClr val="tx1"/>
          </a:solidFill>
          <a:latin typeface="+mn-lt"/>
          <a:ea typeface="+mn-ea"/>
          <a:cs typeface="+mn-cs"/>
        </a:defRPr>
      </a:lvl8pPr>
      <a:lvl9pPr marL="1524448" algn="l" defTabSz="190556" rtl="0" eaLnBrk="1" latinLnBrk="0" hangingPunct="1">
        <a:defRPr sz="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209922" name="Picture 2"/>
          <p:cNvPicPr>
            <a:picLocks noChangeArrowheads="1"/>
          </p:cNvPicPr>
          <p:nvPr/>
        </p:nvPicPr>
        <p:blipFill>
          <a:blip r:embed="rId13"/>
          <a:srcRect/>
          <a:stretch>
            <a:fillRect/>
          </a:stretch>
        </p:blipFill>
        <p:spPr bwMode="auto">
          <a:xfrm>
            <a:off x="830263" y="4143375"/>
            <a:ext cx="1795462" cy="506413"/>
          </a:xfrm>
          <a:prstGeom prst="rect">
            <a:avLst/>
          </a:prstGeom>
          <a:noFill/>
          <a:ln w="12700">
            <a:noFill/>
            <a:miter lim="800000"/>
            <a:headEnd/>
            <a:tailEnd/>
          </a:ln>
        </p:spPr>
      </p:pic>
      <p:sp>
        <p:nvSpPr>
          <p:cNvPr id="22531" name="Rectangle 3"/>
          <p:cNvSpPr>
            <a:spLocks/>
          </p:cNvSpPr>
          <p:nvPr/>
        </p:nvSpPr>
        <p:spPr bwMode="auto">
          <a:xfrm>
            <a:off x="201613" y="-1131888"/>
            <a:ext cx="8799512" cy="541338"/>
          </a:xfrm>
          <a:prstGeom prst="rect">
            <a:avLst/>
          </a:prstGeom>
          <a:noFill/>
          <a:ln w="12700">
            <a:noFill/>
            <a:miter lim="800000"/>
            <a:headEnd/>
            <a:tailEnd/>
          </a:ln>
        </p:spPr>
        <p:txBody>
          <a:bodyPr lIns="0" tIns="0" rIns="11469" bIns="0">
            <a:prstTxWarp prst="textNoShape">
              <a:avLst/>
            </a:prstTxWarp>
          </a:bodyPr>
          <a:lstStyle/>
          <a:p>
            <a:pPr marL="11113" algn="ctr">
              <a:spcBef>
                <a:spcPts val="1475"/>
              </a:spcBef>
              <a:defRPr/>
            </a:pPr>
            <a:r>
              <a:rPr lang="en-US" sz="2600" b="1" dirty="0">
                <a:latin typeface="Arial" pitchFamily="-112" charset="0"/>
                <a:ea typeface="Arial" pitchFamily="-112" charset="0"/>
                <a:cs typeface="Arial" pitchFamily="-112" charset="0"/>
                <a:sym typeface="Arial" pitchFamily="-112" charset="0"/>
              </a:rPr>
              <a:t>All of our customers want to take their success to the next level</a:t>
            </a:r>
          </a:p>
        </p:txBody>
      </p:sp>
      <p:pic>
        <p:nvPicPr>
          <p:cNvPr id="209924" name="Picture 4"/>
          <p:cNvPicPr>
            <a:picLocks noChangeArrowheads="1"/>
          </p:cNvPicPr>
          <p:nvPr/>
        </p:nvPicPr>
        <p:blipFill>
          <a:blip r:embed="rId14"/>
          <a:srcRect/>
          <a:stretch>
            <a:fillRect/>
          </a:stretch>
        </p:blipFill>
        <p:spPr bwMode="auto">
          <a:xfrm>
            <a:off x="7345363" y="2032000"/>
            <a:ext cx="777875" cy="655638"/>
          </a:xfrm>
          <a:prstGeom prst="rect">
            <a:avLst/>
          </a:prstGeom>
          <a:noFill/>
          <a:ln w="12700">
            <a:noFill/>
            <a:miter lim="800000"/>
            <a:headEnd/>
            <a:tailEnd/>
          </a:ln>
        </p:spPr>
      </p:pic>
      <p:pic>
        <p:nvPicPr>
          <p:cNvPr id="209925" name="Picture 5"/>
          <p:cNvPicPr>
            <a:picLocks noChangeArrowheads="1"/>
          </p:cNvPicPr>
          <p:nvPr/>
        </p:nvPicPr>
        <p:blipFill>
          <a:blip r:embed="rId15"/>
          <a:srcRect t="17999" b="16998"/>
          <a:stretch>
            <a:fillRect/>
          </a:stretch>
        </p:blipFill>
        <p:spPr bwMode="auto">
          <a:xfrm>
            <a:off x="3754438" y="1638300"/>
            <a:ext cx="1022350" cy="1047750"/>
          </a:xfrm>
          <a:prstGeom prst="rect">
            <a:avLst/>
          </a:prstGeom>
          <a:noFill/>
          <a:ln w="12700">
            <a:noFill/>
            <a:miter lim="800000"/>
            <a:headEnd/>
            <a:tailEnd/>
          </a:ln>
        </p:spPr>
      </p:pic>
      <p:pic>
        <p:nvPicPr>
          <p:cNvPr id="209926" name="Picture 6"/>
          <p:cNvPicPr>
            <a:picLocks noChangeArrowheads="1"/>
          </p:cNvPicPr>
          <p:nvPr/>
        </p:nvPicPr>
        <p:blipFill>
          <a:blip r:embed="rId16"/>
          <a:srcRect l="2921" t="9540" b="23070"/>
          <a:stretch>
            <a:fillRect/>
          </a:stretch>
        </p:blipFill>
        <p:spPr bwMode="auto">
          <a:xfrm>
            <a:off x="7429500" y="527050"/>
            <a:ext cx="1241425" cy="850900"/>
          </a:xfrm>
          <a:prstGeom prst="rect">
            <a:avLst/>
          </a:prstGeom>
          <a:noFill/>
          <a:ln w="12700">
            <a:noFill/>
            <a:miter lim="800000"/>
            <a:headEnd/>
            <a:tailEnd/>
          </a:ln>
        </p:spPr>
      </p:pic>
      <p:pic>
        <p:nvPicPr>
          <p:cNvPr id="209927" name="Picture 7"/>
          <p:cNvPicPr>
            <a:picLocks noChangeArrowheads="1"/>
          </p:cNvPicPr>
          <p:nvPr/>
        </p:nvPicPr>
        <p:blipFill>
          <a:blip r:embed="rId17"/>
          <a:srcRect/>
          <a:stretch>
            <a:fillRect/>
          </a:stretch>
        </p:blipFill>
        <p:spPr bwMode="auto">
          <a:xfrm>
            <a:off x="3424238" y="5197475"/>
            <a:ext cx="781050" cy="746125"/>
          </a:xfrm>
          <a:prstGeom prst="rect">
            <a:avLst/>
          </a:prstGeom>
          <a:noFill/>
          <a:ln w="12700">
            <a:noFill/>
            <a:miter lim="800000"/>
            <a:headEnd/>
            <a:tailEnd/>
          </a:ln>
        </p:spPr>
      </p:pic>
      <p:pic>
        <p:nvPicPr>
          <p:cNvPr id="209928" name="Picture 8"/>
          <p:cNvPicPr>
            <a:picLocks noChangeAspect="1" noChangeArrowheads="1"/>
          </p:cNvPicPr>
          <p:nvPr/>
        </p:nvPicPr>
        <p:blipFill>
          <a:blip r:embed="rId18"/>
          <a:srcRect/>
          <a:stretch>
            <a:fillRect/>
          </a:stretch>
        </p:blipFill>
        <p:spPr bwMode="auto">
          <a:xfrm>
            <a:off x="7607300" y="3067050"/>
            <a:ext cx="993775" cy="1231900"/>
          </a:xfrm>
          <a:prstGeom prst="rect">
            <a:avLst/>
          </a:prstGeom>
          <a:noFill/>
          <a:ln w="12700">
            <a:noFill/>
            <a:miter lim="800000"/>
            <a:headEnd/>
            <a:tailEnd/>
          </a:ln>
        </p:spPr>
      </p:pic>
      <p:pic>
        <p:nvPicPr>
          <p:cNvPr id="209929" name="Picture 9"/>
          <p:cNvPicPr>
            <a:picLocks noChangeAspect="1" noChangeArrowheads="1"/>
          </p:cNvPicPr>
          <p:nvPr/>
        </p:nvPicPr>
        <p:blipFill>
          <a:blip r:embed="rId19"/>
          <a:srcRect/>
          <a:stretch>
            <a:fillRect/>
          </a:stretch>
        </p:blipFill>
        <p:spPr bwMode="auto">
          <a:xfrm>
            <a:off x="1249363" y="5022850"/>
            <a:ext cx="1509712" cy="1454150"/>
          </a:xfrm>
          <a:prstGeom prst="rect">
            <a:avLst/>
          </a:prstGeom>
          <a:noFill/>
          <a:ln w="12700">
            <a:noFill/>
            <a:miter lim="800000"/>
            <a:headEnd/>
            <a:tailEnd/>
          </a:ln>
        </p:spPr>
      </p:pic>
      <p:pic>
        <p:nvPicPr>
          <p:cNvPr id="209930" name="Picture 10"/>
          <p:cNvPicPr>
            <a:picLocks noChangeAspect="1" noChangeArrowheads="1"/>
          </p:cNvPicPr>
          <p:nvPr/>
        </p:nvPicPr>
        <p:blipFill>
          <a:blip r:embed="rId20"/>
          <a:srcRect/>
          <a:stretch>
            <a:fillRect/>
          </a:stretch>
        </p:blipFill>
        <p:spPr bwMode="auto">
          <a:xfrm>
            <a:off x="4344988" y="268288"/>
            <a:ext cx="874712" cy="990600"/>
          </a:xfrm>
          <a:prstGeom prst="rect">
            <a:avLst/>
          </a:prstGeom>
          <a:noFill/>
          <a:ln w="12700">
            <a:noFill/>
            <a:miter lim="800000"/>
            <a:headEnd/>
            <a:tailEnd/>
          </a:ln>
        </p:spPr>
      </p:pic>
      <p:pic>
        <p:nvPicPr>
          <p:cNvPr id="209931" name="Picture 11"/>
          <p:cNvPicPr>
            <a:picLocks noChangeAspect="1" noChangeArrowheads="1"/>
          </p:cNvPicPr>
          <p:nvPr/>
        </p:nvPicPr>
        <p:blipFill>
          <a:blip r:embed="rId21"/>
          <a:srcRect t="8803" r="2751" b="11971"/>
          <a:stretch>
            <a:fillRect/>
          </a:stretch>
        </p:blipFill>
        <p:spPr bwMode="auto">
          <a:xfrm>
            <a:off x="5249863" y="5373688"/>
            <a:ext cx="1179512" cy="569912"/>
          </a:xfrm>
          <a:prstGeom prst="rect">
            <a:avLst/>
          </a:prstGeom>
          <a:noFill/>
          <a:ln w="12700">
            <a:noFill/>
            <a:miter lim="800000"/>
            <a:headEnd/>
            <a:tailEnd/>
          </a:ln>
        </p:spPr>
      </p:pic>
      <p:pic>
        <p:nvPicPr>
          <p:cNvPr id="209932" name="Picture 12"/>
          <p:cNvPicPr>
            <a:picLocks noChangeArrowheads="1"/>
          </p:cNvPicPr>
          <p:nvPr/>
        </p:nvPicPr>
        <p:blipFill>
          <a:blip r:embed="rId22"/>
          <a:srcRect/>
          <a:stretch>
            <a:fillRect/>
          </a:stretch>
        </p:blipFill>
        <p:spPr bwMode="auto">
          <a:xfrm>
            <a:off x="5826125" y="815975"/>
            <a:ext cx="1450975" cy="1406525"/>
          </a:xfrm>
          <a:prstGeom prst="rect">
            <a:avLst/>
          </a:prstGeom>
          <a:noFill/>
          <a:ln w="12700">
            <a:noFill/>
            <a:miter lim="800000"/>
            <a:headEnd/>
            <a:tailEnd/>
          </a:ln>
        </p:spPr>
      </p:pic>
      <p:pic>
        <p:nvPicPr>
          <p:cNvPr id="209933" name="Picture 13"/>
          <p:cNvPicPr>
            <a:picLocks noChangeArrowheads="1"/>
          </p:cNvPicPr>
          <p:nvPr/>
        </p:nvPicPr>
        <p:blipFill>
          <a:blip r:embed="rId23"/>
          <a:srcRect l="9235" t="14063" r="80455" b="82291"/>
          <a:stretch>
            <a:fillRect/>
          </a:stretch>
        </p:blipFill>
        <p:spPr bwMode="auto">
          <a:xfrm>
            <a:off x="3630613" y="3171825"/>
            <a:ext cx="1758950" cy="1020763"/>
          </a:xfrm>
          <a:prstGeom prst="rect">
            <a:avLst/>
          </a:prstGeom>
          <a:noFill/>
          <a:ln w="12700">
            <a:noFill/>
            <a:miter lim="800000"/>
            <a:headEnd/>
            <a:tailEnd/>
          </a:ln>
        </p:spPr>
      </p:pic>
      <p:pic>
        <p:nvPicPr>
          <p:cNvPr id="209934" name="Picture 14"/>
          <p:cNvPicPr>
            <a:picLocks noChangeAspect="1" noChangeArrowheads="1"/>
          </p:cNvPicPr>
          <p:nvPr/>
        </p:nvPicPr>
        <p:blipFill>
          <a:blip r:embed="rId24"/>
          <a:srcRect/>
          <a:stretch>
            <a:fillRect/>
          </a:stretch>
        </p:blipFill>
        <p:spPr bwMode="auto">
          <a:xfrm>
            <a:off x="7612063" y="4818063"/>
            <a:ext cx="509587" cy="1308100"/>
          </a:xfrm>
          <a:prstGeom prst="rect">
            <a:avLst/>
          </a:prstGeom>
          <a:noFill/>
          <a:ln w="12700">
            <a:noFill/>
            <a:miter lim="800000"/>
            <a:headEnd/>
            <a:tailEnd/>
          </a:ln>
        </p:spPr>
      </p:pic>
      <p:pic>
        <p:nvPicPr>
          <p:cNvPr id="209935" name="Picture 15"/>
          <p:cNvPicPr>
            <a:picLocks noChangeAspect="1" noChangeArrowheads="1"/>
          </p:cNvPicPr>
          <p:nvPr/>
        </p:nvPicPr>
        <p:blipFill>
          <a:blip r:embed="rId25"/>
          <a:srcRect/>
          <a:stretch>
            <a:fillRect/>
          </a:stretch>
        </p:blipFill>
        <p:spPr bwMode="auto">
          <a:xfrm>
            <a:off x="2182813" y="731838"/>
            <a:ext cx="1835150" cy="782637"/>
          </a:xfrm>
          <a:prstGeom prst="rect">
            <a:avLst/>
          </a:prstGeom>
          <a:noFill/>
          <a:ln w="25400">
            <a:noFill/>
            <a:miter lim="800000"/>
            <a:headEnd/>
            <a:tailEnd/>
          </a:ln>
        </p:spPr>
      </p:pic>
      <p:pic>
        <p:nvPicPr>
          <p:cNvPr id="209936" name="Picture 16"/>
          <p:cNvPicPr>
            <a:picLocks noChangeAspect="1" noChangeArrowheads="1"/>
          </p:cNvPicPr>
          <p:nvPr/>
        </p:nvPicPr>
        <p:blipFill>
          <a:blip r:embed="rId26"/>
          <a:srcRect/>
          <a:stretch>
            <a:fillRect/>
          </a:stretch>
        </p:blipFill>
        <p:spPr bwMode="auto">
          <a:xfrm>
            <a:off x="4054475" y="4332288"/>
            <a:ext cx="1455738" cy="758825"/>
          </a:xfrm>
          <a:prstGeom prst="rect">
            <a:avLst/>
          </a:prstGeom>
          <a:noFill/>
          <a:ln w="25400">
            <a:noFill/>
            <a:miter lim="800000"/>
            <a:headEnd/>
            <a:tailEnd/>
          </a:ln>
        </p:spPr>
      </p:pic>
      <p:pic>
        <p:nvPicPr>
          <p:cNvPr id="209937" name="Picture 17"/>
          <p:cNvPicPr>
            <a:picLocks noChangeAspect="1" noChangeArrowheads="1"/>
          </p:cNvPicPr>
          <p:nvPr/>
        </p:nvPicPr>
        <p:blipFill>
          <a:blip r:embed="rId27"/>
          <a:srcRect/>
          <a:stretch>
            <a:fillRect/>
          </a:stretch>
        </p:blipFill>
        <p:spPr bwMode="auto">
          <a:xfrm>
            <a:off x="5407025" y="2320925"/>
            <a:ext cx="1336675" cy="565150"/>
          </a:xfrm>
          <a:prstGeom prst="rect">
            <a:avLst/>
          </a:prstGeom>
          <a:noFill/>
          <a:ln w="25400">
            <a:noFill/>
            <a:miter lim="800000"/>
            <a:headEnd/>
            <a:tailEnd/>
          </a:ln>
        </p:spPr>
      </p:pic>
      <p:pic>
        <p:nvPicPr>
          <p:cNvPr id="209938" name="Picture 18"/>
          <p:cNvPicPr>
            <a:picLocks noChangeAspect="1" noChangeArrowheads="1"/>
          </p:cNvPicPr>
          <p:nvPr/>
        </p:nvPicPr>
        <p:blipFill>
          <a:blip r:embed="rId28"/>
          <a:srcRect/>
          <a:stretch>
            <a:fillRect/>
          </a:stretch>
        </p:blipFill>
        <p:spPr bwMode="auto">
          <a:xfrm>
            <a:off x="2790825" y="3587750"/>
            <a:ext cx="768350" cy="1455738"/>
          </a:xfrm>
          <a:prstGeom prst="rect">
            <a:avLst/>
          </a:prstGeom>
          <a:noFill/>
          <a:ln w="25400">
            <a:noFill/>
            <a:miter lim="800000"/>
            <a:headEnd/>
            <a:tailEnd/>
          </a:ln>
        </p:spPr>
      </p:pic>
      <p:pic>
        <p:nvPicPr>
          <p:cNvPr id="209939" name="Picture 19"/>
          <p:cNvPicPr>
            <a:picLocks noChangeAspect="1" noChangeArrowheads="1"/>
          </p:cNvPicPr>
          <p:nvPr/>
        </p:nvPicPr>
        <p:blipFill>
          <a:blip r:embed="rId29"/>
          <a:srcRect/>
          <a:stretch>
            <a:fillRect/>
          </a:stretch>
        </p:blipFill>
        <p:spPr bwMode="auto">
          <a:xfrm>
            <a:off x="5540375" y="139700"/>
            <a:ext cx="1778000" cy="873125"/>
          </a:xfrm>
          <a:prstGeom prst="rect">
            <a:avLst/>
          </a:prstGeom>
          <a:noFill/>
          <a:ln w="25400">
            <a:noFill/>
            <a:miter lim="800000"/>
            <a:headEnd/>
            <a:tailEnd/>
          </a:ln>
        </p:spPr>
      </p:pic>
      <p:pic>
        <p:nvPicPr>
          <p:cNvPr id="209940" name="Picture 20"/>
          <p:cNvPicPr>
            <a:picLocks noChangeAspect="1" noChangeArrowheads="1"/>
          </p:cNvPicPr>
          <p:nvPr/>
        </p:nvPicPr>
        <p:blipFill>
          <a:blip r:embed="rId30"/>
          <a:srcRect/>
          <a:stretch>
            <a:fillRect/>
          </a:stretch>
        </p:blipFill>
        <p:spPr bwMode="auto">
          <a:xfrm>
            <a:off x="369888" y="2905125"/>
            <a:ext cx="1098550" cy="838200"/>
          </a:xfrm>
          <a:prstGeom prst="rect">
            <a:avLst/>
          </a:prstGeom>
          <a:noFill/>
          <a:ln w="25400">
            <a:noFill/>
            <a:miter lim="800000"/>
            <a:headEnd/>
            <a:tailEnd/>
          </a:ln>
        </p:spPr>
      </p:pic>
      <p:pic>
        <p:nvPicPr>
          <p:cNvPr id="209941" name="Picture 21"/>
          <p:cNvPicPr>
            <a:picLocks noChangeAspect="1" noChangeArrowheads="1"/>
          </p:cNvPicPr>
          <p:nvPr/>
        </p:nvPicPr>
        <p:blipFill>
          <a:blip r:embed="rId31"/>
          <a:srcRect/>
          <a:stretch>
            <a:fillRect/>
          </a:stretch>
        </p:blipFill>
        <p:spPr bwMode="auto">
          <a:xfrm>
            <a:off x="5826125" y="3403600"/>
            <a:ext cx="1447800" cy="1325563"/>
          </a:xfrm>
          <a:prstGeom prst="rect">
            <a:avLst/>
          </a:prstGeom>
          <a:noFill/>
          <a:ln w="25400">
            <a:noFill/>
            <a:miter lim="800000"/>
            <a:headEnd/>
            <a:tailEnd/>
          </a:ln>
        </p:spPr>
      </p:pic>
      <p:pic>
        <p:nvPicPr>
          <p:cNvPr id="209942" name="Picture 22"/>
          <p:cNvPicPr>
            <a:picLocks noChangeAspect="1" noChangeArrowheads="1"/>
          </p:cNvPicPr>
          <p:nvPr/>
        </p:nvPicPr>
        <p:blipFill>
          <a:blip r:embed="rId32"/>
          <a:srcRect/>
          <a:stretch>
            <a:fillRect/>
          </a:stretch>
        </p:blipFill>
        <p:spPr bwMode="auto">
          <a:xfrm>
            <a:off x="4197350" y="5851525"/>
            <a:ext cx="1039813" cy="820738"/>
          </a:xfrm>
          <a:prstGeom prst="rect">
            <a:avLst/>
          </a:prstGeom>
          <a:noFill/>
          <a:ln w="25400">
            <a:noFill/>
            <a:miter lim="800000"/>
            <a:headEnd/>
            <a:tailEnd/>
          </a:ln>
        </p:spPr>
      </p:pic>
      <p:pic>
        <p:nvPicPr>
          <p:cNvPr id="209943" name="Picture 23"/>
          <p:cNvPicPr>
            <a:picLocks noChangeAspect="1" noChangeArrowheads="1"/>
          </p:cNvPicPr>
          <p:nvPr/>
        </p:nvPicPr>
        <p:blipFill>
          <a:blip r:embed="rId33"/>
          <a:srcRect/>
          <a:stretch>
            <a:fillRect/>
          </a:stretch>
        </p:blipFill>
        <p:spPr bwMode="auto">
          <a:xfrm>
            <a:off x="5835650" y="5908675"/>
            <a:ext cx="1736725" cy="998538"/>
          </a:xfrm>
          <a:prstGeom prst="rect">
            <a:avLst/>
          </a:prstGeom>
          <a:noFill/>
          <a:ln w="25400">
            <a:noFill/>
            <a:miter lim="800000"/>
            <a:headEnd/>
            <a:tailEnd/>
          </a:ln>
        </p:spPr>
      </p:pic>
      <p:pic>
        <p:nvPicPr>
          <p:cNvPr id="209944" name="Picture 24"/>
          <p:cNvPicPr>
            <a:picLocks noChangeAspect="1" noChangeArrowheads="1"/>
          </p:cNvPicPr>
          <p:nvPr/>
        </p:nvPicPr>
        <p:blipFill>
          <a:blip r:embed="rId34"/>
          <a:srcRect/>
          <a:stretch>
            <a:fillRect/>
          </a:stretch>
        </p:blipFill>
        <p:spPr bwMode="auto">
          <a:xfrm>
            <a:off x="855663" y="1079500"/>
            <a:ext cx="1265237" cy="1744663"/>
          </a:xfrm>
          <a:prstGeom prst="rect">
            <a:avLst/>
          </a:prstGeom>
          <a:noFill/>
          <a:ln w="12700">
            <a:noFill/>
            <a:miter lim="800000"/>
            <a:headEnd/>
            <a:tailEnd/>
          </a:ln>
        </p:spPr>
      </p:pic>
      <p:pic>
        <p:nvPicPr>
          <p:cNvPr id="209945" name="Picture 25"/>
          <p:cNvPicPr>
            <a:picLocks noChangeAspect="1" noChangeArrowheads="1"/>
          </p:cNvPicPr>
          <p:nvPr/>
        </p:nvPicPr>
        <p:blipFill>
          <a:blip r:embed="rId35"/>
          <a:srcRect/>
          <a:stretch>
            <a:fillRect/>
          </a:stretch>
        </p:blipFill>
        <p:spPr bwMode="auto">
          <a:xfrm>
            <a:off x="2281238" y="1685925"/>
            <a:ext cx="1281112" cy="463550"/>
          </a:xfrm>
          <a:prstGeom prst="rect">
            <a:avLst/>
          </a:prstGeom>
          <a:noFill/>
          <a:ln w="12700">
            <a:noFill/>
            <a:miter lim="800000"/>
            <a:headEnd/>
            <a:tailEnd/>
          </a:ln>
        </p:spPr>
      </p:pic>
      <p:pic>
        <p:nvPicPr>
          <p:cNvPr id="209946" name="Picture 26"/>
          <p:cNvPicPr>
            <a:picLocks noChangeArrowheads="1"/>
          </p:cNvPicPr>
          <p:nvPr/>
        </p:nvPicPr>
        <p:blipFill>
          <a:blip r:embed="rId36"/>
          <a:srcRect/>
          <a:stretch>
            <a:fillRect/>
          </a:stretch>
        </p:blipFill>
        <p:spPr bwMode="auto">
          <a:xfrm>
            <a:off x="4437063" y="1041400"/>
            <a:ext cx="1700212" cy="1343025"/>
          </a:xfrm>
          <a:prstGeom prst="rect">
            <a:avLst/>
          </a:prstGeom>
          <a:noFill/>
          <a:ln w="25400">
            <a:noFill/>
            <a:miter lim="800000"/>
            <a:headEnd/>
            <a:tailEnd/>
          </a:ln>
        </p:spPr>
      </p:pic>
      <p:pic>
        <p:nvPicPr>
          <p:cNvPr id="209947" name="Picture 27"/>
          <p:cNvPicPr>
            <a:picLocks noChangeAspect="1" noChangeArrowheads="1"/>
          </p:cNvPicPr>
          <p:nvPr/>
        </p:nvPicPr>
        <p:blipFill>
          <a:blip r:embed="rId37"/>
          <a:srcRect/>
          <a:stretch>
            <a:fillRect/>
          </a:stretch>
        </p:blipFill>
        <p:spPr bwMode="auto">
          <a:xfrm>
            <a:off x="2798763" y="6054725"/>
            <a:ext cx="1109662" cy="582613"/>
          </a:xfrm>
          <a:prstGeom prst="rect">
            <a:avLst/>
          </a:prstGeom>
          <a:noFill/>
          <a:ln w="12700">
            <a:noFill/>
            <a:miter lim="800000"/>
            <a:headEnd/>
            <a:tailEnd/>
          </a:ln>
        </p:spPr>
      </p:pic>
      <p:pic>
        <p:nvPicPr>
          <p:cNvPr id="209948" name="Picture 28"/>
          <p:cNvPicPr>
            <a:picLocks noChangeAspect="1" noChangeArrowheads="1"/>
          </p:cNvPicPr>
          <p:nvPr/>
        </p:nvPicPr>
        <p:blipFill>
          <a:blip r:embed="rId38"/>
          <a:srcRect/>
          <a:stretch>
            <a:fillRect/>
          </a:stretch>
        </p:blipFill>
        <p:spPr bwMode="auto">
          <a:xfrm>
            <a:off x="257175" y="4699000"/>
            <a:ext cx="1176338" cy="644525"/>
          </a:xfrm>
          <a:prstGeom prst="rect">
            <a:avLst/>
          </a:prstGeom>
          <a:noFill/>
          <a:ln w="9525">
            <a:noFill/>
            <a:miter lim="800000"/>
            <a:headEnd/>
            <a:tailEnd/>
          </a:ln>
        </p:spPr>
      </p:pic>
      <p:pic>
        <p:nvPicPr>
          <p:cNvPr id="209949" name="Picture 29"/>
          <p:cNvPicPr>
            <a:picLocks noChangeAspect="1" noChangeArrowheads="1"/>
          </p:cNvPicPr>
          <p:nvPr/>
        </p:nvPicPr>
        <p:blipFill>
          <a:blip r:embed="rId39"/>
          <a:srcRect l="6165" t="22127" r="4124" b="28841"/>
          <a:stretch>
            <a:fillRect/>
          </a:stretch>
        </p:blipFill>
        <p:spPr bwMode="auto">
          <a:xfrm>
            <a:off x="6808788" y="2714625"/>
            <a:ext cx="1085850" cy="647700"/>
          </a:xfrm>
          <a:prstGeom prst="rect">
            <a:avLst/>
          </a:prstGeom>
          <a:noFill/>
          <a:ln w="12700">
            <a:noFill/>
            <a:miter lim="800000"/>
            <a:headEnd/>
            <a:tailEnd/>
          </a:ln>
        </p:spPr>
      </p:pic>
      <p:pic>
        <p:nvPicPr>
          <p:cNvPr id="209950" name="Picture 30"/>
          <p:cNvPicPr>
            <a:picLocks noChangeArrowheads="1"/>
          </p:cNvPicPr>
          <p:nvPr/>
        </p:nvPicPr>
        <p:blipFill>
          <a:blip r:embed="rId40"/>
          <a:srcRect/>
          <a:stretch>
            <a:fillRect/>
          </a:stretch>
        </p:blipFill>
        <p:spPr bwMode="auto">
          <a:xfrm>
            <a:off x="534988" y="454025"/>
            <a:ext cx="1384300" cy="695325"/>
          </a:xfrm>
          <a:prstGeom prst="rect">
            <a:avLst/>
          </a:prstGeom>
          <a:noFill/>
          <a:ln w="25400">
            <a:noFill/>
            <a:miter lim="800000"/>
            <a:headEnd/>
            <a:tailEnd/>
          </a:ln>
        </p:spPr>
      </p:pic>
      <p:pic>
        <p:nvPicPr>
          <p:cNvPr id="209951" name="Picture 31"/>
          <p:cNvPicPr>
            <a:picLocks noChangeAspect="1" noChangeArrowheads="1"/>
          </p:cNvPicPr>
          <p:nvPr/>
        </p:nvPicPr>
        <p:blipFill>
          <a:blip r:embed="rId41"/>
          <a:srcRect/>
          <a:stretch>
            <a:fillRect/>
          </a:stretch>
        </p:blipFill>
        <p:spPr bwMode="auto">
          <a:xfrm>
            <a:off x="1968500" y="2679700"/>
            <a:ext cx="1211263" cy="571500"/>
          </a:xfrm>
          <a:prstGeom prst="rect">
            <a:avLst/>
          </a:prstGeom>
          <a:noFill/>
          <a:ln w="12700">
            <a:noFill/>
            <a:miter lim="800000"/>
            <a:headEnd/>
            <a:tailEnd/>
          </a:ln>
        </p:spPr>
      </p:pic>
      <p:pic>
        <p:nvPicPr>
          <p:cNvPr id="209952" name="Picture 32"/>
          <p:cNvPicPr>
            <a:picLocks noChangeAspect="1" noChangeArrowheads="1"/>
          </p:cNvPicPr>
          <p:nvPr userDrawn="1"/>
        </p:nvPicPr>
        <p:blipFill>
          <a:blip r:embed="rId42"/>
          <a:srcRect b="22127"/>
          <a:stretch>
            <a:fillRect/>
          </a:stretch>
        </p:blipFill>
        <p:spPr bwMode="auto">
          <a:xfrm>
            <a:off x="0" y="6096000"/>
            <a:ext cx="1104900" cy="7620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ransition/>
  <p:txStyles>
    <p:titleStyle>
      <a:lvl1pPr algn="l" rtl="0" eaLnBrk="0" fontAlgn="base" hangingPunct="0">
        <a:spcBef>
          <a:spcPct val="0"/>
        </a:spcBef>
        <a:spcAft>
          <a:spcPct val="0"/>
        </a:spcAft>
        <a:defRPr sz="2700" b="1">
          <a:solidFill>
            <a:srgbClr val="000000"/>
          </a:solidFill>
          <a:latin typeface="+mj-lt"/>
          <a:ea typeface="ＭＳ Ｐゴシック" pitchFamily="-107" charset="-128"/>
          <a:cs typeface="ＭＳ Ｐゴシック" pitchFamily="-107" charset="-128"/>
          <a:sym typeface="Arial" pitchFamily="26" charset="0"/>
        </a:defRPr>
      </a:lvl1pPr>
      <a:lvl2pPr algn="l" rtl="0" eaLnBrk="0" fontAlgn="base" hangingPunct="0">
        <a:spcBef>
          <a:spcPct val="0"/>
        </a:spcBef>
        <a:spcAft>
          <a:spcPct val="0"/>
        </a:spcAft>
        <a:defRPr sz="2700" b="1">
          <a:solidFill>
            <a:srgbClr val="000000"/>
          </a:solidFill>
          <a:latin typeface="Arial" pitchFamily="-107" charset="0"/>
          <a:ea typeface="ＭＳ Ｐゴシック" pitchFamily="-107" charset="-128"/>
          <a:cs typeface="ＭＳ Ｐゴシック" pitchFamily="-107" charset="-128"/>
          <a:sym typeface="Arial" pitchFamily="26" charset="0"/>
        </a:defRPr>
      </a:lvl2pPr>
      <a:lvl3pPr algn="l" rtl="0" eaLnBrk="0" fontAlgn="base" hangingPunct="0">
        <a:spcBef>
          <a:spcPct val="0"/>
        </a:spcBef>
        <a:spcAft>
          <a:spcPct val="0"/>
        </a:spcAft>
        <a:defRPr sz="2700" b="1">
          <a:solidFill>
            <a:srgbClr val="000000"/>
          </a:solidFill>
          <a:latin typeface="Arial" pitchFamily="-107" charset="0"/>
          <a:ea typeface="ＭＳ Ｐゴシック" pitchFamily="-107" charset="-128"/>
          <a:cs typeface="ＭＳ Ｐゴシック" pitchFamily="-107" charset="-128"/>
          <a:sym typeface="Arial" pitchFamily="26" charset="0"/>
        </a:defRPr>
      </a:lvl3pPr>
      <a:lvl4pPr algn="l" rtl="0" eaLnBrk="0" fontAlgn="base" hangingPunct="0">
        <a:spcBef>
          <a:spcPct val="0"/>
        </a:spcBef>
        <a:spcAft>
          <a:spcPct val="0"/>
        </a:spcAft>
        <a:defRPr sz="2700" b="1">
          <a:solidFill>
            <a:srgbClr val="000000"/>
          </a:solidFill>
          <a:latin typeface="Arial" pitchFamily="-107" charset="0"/>
          <a:ea typeface="ＭＳ Ｐゴシック" pitchFamily="-107" charset="-128"/>
          <a:cs typeface="ＭＳ Ｐゴシック" pitchFamily="-107" charset="-128"/>
          <a:sym typeface="Arial" pitchFamily="26" charset="0"/>
        </a:defRPr>
      </a:lvl4pPr>
      <a:lvl5pPr algn="l" rtl="0" eaLnBrk="0" fontAlgn="base" hangingPunct="0">
        <a:spcBef>
          <a:spcPct val="0"/>
        </a:spcBef>
        <a:spcAft>
          <a:spcPct val="0"/>
        </a:spcAft>
        <a:defRPr sz="2700" b="1">
          <a:solidFill>
            <a:srgbClr val="000000"/>
          </a:solidFill>
          <a:latin typeface="Arial" pitchFamily="-107" charset="0"/>
          <a:ea typeface="ＭＳ Ｐゴシック" pitchFamily="-107" charset="-128"/>
          <a:cs typeface="ＭＳ Ｐゴシック" pitchFamily="-107" charset="-128"/>
          <a:sym typeface="Arial" pitchFamily="26" charset="0"/>
        </a:defRPr>
      </a:lvl5pPr>
      <a:lvl6pPr marL="190556" algn="l" rtl="0" fontAlgn="base">
        <a:spcBef>
          <a:spcPct val="0"/>
        </a:spcBef>
        <a:spcAft>
          <a:spcPct val="0"/>
        </a:spcAft>
        <a:defRPr sz="2700" b="1">
          <a:solidFill>
            <a:srgbClr val="000000"/>
          </a:solidFill>
          <a:latin typeface="Arial" pitchFamily="-107" charset="0"/>
          <a:sym typeface="Arial" pitchFamily="-107" charset="0"/>
        </a:defRPr>
      </a:lvl6pPr>
      <a:lvl7pPr marL="381112" algn="l" rtl="0" fontAlgn="base">
        <a:spcBef>
          <a:spcPct val="0"/>
        </a:spcBef>
        <a:spcAft>
          <a:spcPct val="0"/>
        </a:spcAft>
        <a:defRPr sz="2700" b="1">
          <a:solidFill>
            <a:srgbClr val="000000"/>
          </a:solidFill>
          <a:latin typeface="Arial" pitchFamily="-107" charset="0"/>
          <a:sym typeface="Arial" pitchFamily="-107" charset="0"/>
        </a:defRPr>
      </a:lvl7pPr>
      <a:lvl8pPr marL="571667" algn="l" rtl="0" fontAlgn="base">
        <a:spcBef>
          <a:spcPct val="0"/>
        </a:spcBef>
        <a:spcAft>
          <a:spcPct val="0"/>
        </a:spcAft>
        <a:defRPr sz="2700" b="1">
          <a:solidFill>
            <a:srgbClr val="000000"/>
          </a:solidFill>
          <a:latin typeface="Arial" pitchFamily="-107" charset="0"/>
          <a:sym typeface="Arial" pitchFamily="-107" charset="0"/>
        </a:defRPr>
      </a:lvl8pPr>
      <a:lvl9pPr marL="762224" algn="l" rtl="0" fontAlgn="base">
        <a:spcBef>
          <a:spcPct val="0"/>
        </a:spcBef>
        <a:spcAft>
          <a:spcPct val="0"/>
        </a:spcAft>
        <a:defRPr sz="2700" b="1">
          <a:solidFill>
            <a:srgbClr val="000000"/>
          </a:solidFill>
          <a:latin typeface="Arial" pitchFamily="-107" charset="0"/>
          <a:sym typeface="Arial" pitchFamily="-107" charset="0"/>
        </a:defRPr>
      </a:lvl9pPr>
    </p:titleStyle>
    <p:bodyStyle>
      <a:lvl1pPr marL="346075" indent="-330200" algn="l" rtl="0" eaLnBrk="0" fontAlgn="base" hangingPunct="0">
        <a:lnSpc>
          <a:spcPct val="90000"/>
        </a:lnSpc>
        <a:spcBef>
          <a:spcPts val="1125"/>
        </a:spcBef>
        <a:spcAft>
          <a:spcPct val="0"/>
        </a:spcAft>
        <a:buClr>
          <a:srgbClr val="D13117"/>
        </a:buClr>
        <a:buSzPct val="150000"/>
        <a:buFont typeface="Arial" pitchFamily="26" charset="0"/>
        <a:buChar char="•"/>
        <a:defRPr sz="2500">
          <a:solidFill>
            <a:srgbClr val="000000"/>
          </a:solidFill>
          <a:latin typeface="+mn-lt"/>
          <a:ea typeface="ＭＳ Ｐゴシック" pitchFamily="-107" charset="-128"/>
          <a:cs typeface="ＭＳ Ｐゴシック" pitchFamily="-107" charset="-128"/>
          <a:sym typeface="Arial" pitchFamily="26" charset="0"/>
        </a:defRPr>
      </a:lvl1pPr>
      <a:lvl2pPr marL="695325" indent="-314325" algn="l" rtl="0" eaLnBrk="0" fontAlgn="base" hangingPunct="0">
        <a:lnSpc>
          <a:spcPct val="90000"/>
        </a:lnSpc>
        <a:spcBef>
          <a:spcPts val="1125"/>
        </a:spcBef>
        <a:spcAft>
          <a:spcPct val="0"/>
        </a:spcAft>
        <a:buClr>
          <a:srgbClr val="D13117"/>
        </a:buClr>
        <a:buSzPct val="150000"/>
        <a:buFont typeface="Arial" pitchFamily="26" charset="0"/>
        <a:buChar char="•"/>
        <a:defRPr sz="2300">
          <a:solidFill>
            <a:srgbClr val="000000"/>
          </a:solidFill>
          <a:latin typeface="+mn-lt"/>
          <a:ea typeface="ＭＳ Ｐゴシック" pitchFamily="-107" charset="-128"/>
          <a:sym typeface="Arial" pitchFamily="26" charset="0"/>
        </a:defRPr>
      </a:lvl2pPr>
      <a:lvl3pPr marL="1001713" indent="-292100" algn="l" rtl="0" eaLnBrk="0" fontAlgn="base" hangingPunct="0">
        <a:lnSpc>
          <a:spcPct val="90000"/>
        </a:lnSpc>
        <a:spcBef>
          <a:spcPts val="1125"/>
        </a:spcBef>
        <a:spcAft>
          <a:spcPct val="0"/>
        </a:spcAft>
        <a:buClr>
          <a:srgbClr val="D13117"/>
        </a:buClr>
        <a:buSzPct val="150000"/>
        <a:buFont typeface="Arial" pitchFamily="26" charset="0"/>
        <a:buChar char="•"/>
        <a:defRPr sz="1900">
          <a:solidFill>
            <a:srgbClr val="000000"/>
          </a:solidFill>
          <a:latin typeface="+mn-lt"/>
          <a:ea typeface="ＭＳ Ｐゴシック" pitchFamily="-107" charset="-128"/>
          <a:sym typeface="Arial" pitchFamily="26" charset="0"/>
        </a:defRPr>
      </a:lvl3pPr>
      <a:lvl4pPr marL="1293813" indent="-255588" algn="l" rtl="0" eaLnBrk="0" fontAlgn="base" hangingPunct="0">
        <a:lnSpc>
          <a:spcPct val="90000"/>
        </a:lnSpc>
        <a:spcBef>
          <a:spcPts val="1125"/>
        </a:spcBef>
        <a:spcAft>
          <a:spcPct val="0"/>
        </a:spcAft>
        <a:buClr>
          <a:srgbClr val="D13117"/>
        </a:buClr>
        <a:buSzPct val="150000"/>
        <a:buFont typeface="Arial" pitchFamily="26" charset="0"/>
        <a:buChar char="•"/>
        <a:defRPr sz="1700">
          <a:solidFill>
            <a:srgbClr val="000000"/>
          </a:solidFill>
          <a:latin typeface="+mn-lt"/>
          <a:ea typeface="ＭＳ Ｐゴシック" pitchFamily="-107" charset="-128"/>
          <a:sym typeface="Arial" pitchFamily="26" charset="0"/>
        </a:defRPr>
      </a:lvl4pPr>
      <a:lvl5pPr marL="1547813" indent="-234950" algn="l" rtl="0" eaLnBrk="0" fontAlgn="base" hangingPunct="0">
        <a:lnSpc>
          <a:spcPct val="90000"/>
        </a:lnSpc>
        <a:spcBef>
          <a:spcPts val="1125"/>
        </a:spcBef>
        <a:spcAft>
          <a:spcPct val="0"/>
        </a:spcAft>
        <a:buClr>
          <a:srgbClr val="D13117"/>
        </a:buClr>
        <a:buSzPct val="150000"/>
        <a:buFont typeface="Arial" pitchFamily="26" charset="0"/>
        <a:buChar char="•"/>
        <a:defRPr sz="1300">
          <a:solidFill>
            <a:srgbClr val="000000"/>
          </a:solidFill>
          <a:latin typeface="+mn-lt"/>
          <a:ea typeface="ＭＳ Ｐゴシック" pitchFamily="-107" charset="-128"/>
          <a:sym typeface="Arial" pitchFamily="26" charset="0"/>
        </a:defRPr>
      </a:lvl5pPr>
      <a:lvl6pPr marL="1742131" indent="-238195" algn="l" rtl="0" fontAlgn="base">
        <a:lnSpc>
          <a:spcPct val="90000"/>
        </a:lnSpc>
        <a:spcBef>
          <a:spcPts val="1125"/>
        </a:spcBef>
        <a:spcAft>
          <a:spcPct val="0"/>
        </a:spcAft>
        <a:buClr>
          <a:srgbClr val="D13117"/>
        </a:buClr>
        <a:buSzPct val="150000"/>
        <a:buFont typeface="Arial" pitchFamily="-107" charset="0"/>
        <a:buChar char="•"/>
        <a:defRPr sz="1300">
          <a:solidFill>
            <a:srgbClr val="000000"/>
          </a:solidFill>
          <a:latin typeface="+mn-lt"/>
          <a:ea typeface="ＭＳ Ｐゴシック" pitchFamily="-107" charset="-128"/>
          <a:sym typeface="Arial" pitchFamily="-107" charset="0"/>
        </a:defRPr>
      </a:lvl6pPr>
      <a:lvl7pPr marL="1932686" indent="-238195" algn="l" rtl="0" fontAlgn="base">
        <a:lnSpc>
          <a:spcPct val="90000"/>
        </a:lnSpc>
        <a:spcBef>
          <a:spcPts val="1125"/>
        </a:spcBef>
        <a:spcAft>
          <a:spcPct val="0"/>
        </a:spcAft>
        <a:buClr>
          <a:srgbClr val="D13117"/>
        </a:buClr>
        <a:buSzPct val="150000"/>
        <a:buFont typeface="Arial" pitchFamily="-107" charset="0"/>
        <a:buChar char="•"/>
        <a:defRPr sz="1300">
          <a:solidFill>
            <a:srgbClr val="000000"/>
          </a:solidFill>
          <a:latin typeface="+mn-lt"/>
          <a:ea typeface="ＭＳ Ｐゴシック" pitchFamily="-107" charset="-128"/>
          <a:sym typeface="Arial" pitchFamily="-107" charset="0"/>
        </a:defRPr>
      </a:lvl7pPr>
      <a:lvl8pPr marL="2123241" indent="-238195" algn="l" rtl="0" fontAlgn="base">
        <a:lnSpc>
          <a:spcPct val="90000"/>
        </a:lnSpc>
        <a:spcBef>
          <a:spcPts val="1125"/>
        </a:spcBef>
        <a:spcAft>
          <a:spcPct val="0"/>
        </a:spcAft>
        <a:buClr>
          <a:srgbClr val="D13117"/>
        </a:buClr>
        <a:buSzPct val="150000"/>
        <a:buFont typeface="Arial" pitchFamily="-107" charset="0"/>
        <a:buChar char="•"/>
        <a:defRPr sz="1300">
          <a:solidFill>
            <a:srgbClr val="000000"/>
          </a:solidFill>
          <a:latin typeface="+mn-lt"/>
          <a:ea typeface="ＭＳ Ｐゴシック" pitchFamily="-107" charset="-128"/>
          <a:sym typeface="Arial" pitchFamily="-107" charset="0"/>
        </a:defRPr>
      </a:lvl8pPr>
      <a:lvl9pPr marL="2313798" indent="-238195" algn="l" rtl="0" fontAlgn="base">
        <a:lnSpc>
          <a:spcPct val="90000"/>
        </a:lnSpc>
        <a:spcBef>
          <a:spcPts val="1125"/>
        </a:spcBef>
        <a:spcAft>
          <a:spcPct val="0"/>
        </a:spcAft>
        <a:buClr>
          <a:srgbClr val="D13117"/>
        </a:buClr>
        <a:buSzPct val="150000"/>
        <a:buFont typeface="Arial" pitchFamily="-107" charset="0"/>
        <a:buChar char="•"/>
        <a:defRPr sz="1300">
          <a:solidFill>
            <a:srgbClr val="000000"/>
          </a:solidFill>
          <a:latin typeface="+mn-lt"/>
          <a:ea typeface="ＭＳ Ｐゴシック" pitchFamily="-107" charset="-128"/>
          <a:sym typeface="Arial" pitchFamily="-107" charset="0"/>
        </a:defRPr>
      </a:lvl9pPr>
    </p:bodyStyle>
    <p:otherStyle>
      <a:defPPr>
        <a:defRPr lang="en-US"/>
      </a:defPPr>
      <a:lvl1pPr marL="0" algn="l" defTabSz="190556" rtl="0" eaLnBrk="1" latinLnBrk="0" hangingPunct="1">
        <a:defRPr sz="800" kern="1200">
          <a:solidFill>
            <a:schemeClr val="tx1"/>
          </a:solidFill>
          <a:latin typeface="+mn-lt"/>
          <a:ea typeface="+mn-ea"/>
          <a:cs typeface="+mn-cs"/>
        </a:defRPr>
      </a:lvl1pPr>
      <a:lvl2pPr marL="190556" algn="l" defTabSz="190556" rtl="0" eaLnBrk="1" latinLnBrk="0" hangingPunct="1">
        <a:defRPr sz="800" kern="1200">
          <a:solidFill>
            <a:schemeClr val="tx1"/>
          </a:solidFill>
          <a:latin typeface="+mn-lt"/>
          <a:ea typeface="+mn-ea"/>
          <a:cs typeface="+mn-cs"/>
        </a:defRPr>
      </a:lvl2pPr>
      <a:lvl3pPr marL="381112" algn="l" defTabSz="190556" rtl="0" eaLnBrk="1" latinLnBrk="0" hangingPunct="1">
        <a:defRPr sz="800" kern="1200">
          <a:solidFill>
            <a:schemeClr val="tx1"/>
          </a:solidFill>
          <a:latin typeface="+mn-lt"/>
          <a:ea typeface="+mn-ea"/>
          <a:cs typeface="+mn-cs"/>
        </a:defRPr>
      </a:lvl3pPr>
      <a:lvl4pPr marL="571667" algn="l" defTabSz="190556" rtl="0" eaLnBrk="1" latinLnBrk="0" hangingPunct="1">
        <a:defRPr sz="800" kern="1200">
          <a:solidFill>
            <a:schemeClr val="tx1"/>
          </a:solidFill>
          <a:latin typeface="+mn-lt"/>
          <a:ea typeface="+mn-ea"/>
          <a:cs typeface="+mn-cs"/>
        </a:defRPr>
      </a:lvl4pPr>
      <a:lvl5pPr marL="762224" algn="l" defTabSz="190556" rtl="0" eaLnBrk="1" latinLnBrk="0" hangingPunct="1">
        <a:defRPr sz="800" kern="1200">
          <a:solidFill>
            <a:schemeClr val="tx1"/>
          </a:solidFill>
          <a:latin typeface="+mn-lt"/>
          <a:ea typeface="+mn-ea"/>
          <a:cs typeface="+mn-cs"/>
        </a:defRPr>
      </a:lvl5pPr>
      <a:lvl6pPr marL="952779" algn="l" defTabSz="190556" rtl="0" eaLnBrk="1" latinLnBrk="0" hangingPunct="1">
        <a:defRPr sz="800" kern="1200">
          <a:solidFill>
            <a:schemeClr val="tx1"/>
          </a:solidFill>
          <a:latin typeface="+mn-lt"/>
          <a:ea typeface="+mn-ea"/>
          <a:cs typeface="+mn-cs"/>
        </a:defRPr>
      </a:lvl6pPr>
      <a:lvl7pPr marL="1143336" algn="l" defTabSz="190556" rtl="0" eaLnBrk="1" latinLnBrk="0" hangingPunct="1">
        <a:defRPr sz="800" kern="1200">
          <a:solidFill>
            <a:schemeClr val="tx1"/>
          </a:solidFill>
          <a:latin typeface="+mn-lt"/>
          <a:ea typeface="+mn-ea"/>
          <a:cs typeface="+mn-cs"/>
        </a:defRPr>
      </a:lvl7pPr>
      <a:lvl8pPr marL="1333891" algn="l" defTabSz="190556" rtl="0" eaLnBrk="1" latinLnBrk="0" hangingPunct="1">
        <a:defRPr sz="800" kern="1200">
          <a:solidFill>
            <a:schemeClr val="tx1"/>
          </a:solidFill>
          <a:latin typeface="+mn-lt"/>
          <a:ea typeface="+mn-ea"/>
          <a:cs typeface="+mn-cs"/>
        </a:defRPr>
      </a:lvl8pPr>
      <a:lvl9pPr marL="1524448" algn="l" defTabSz="190556" rtl="0" eaLnBrk="1" latinLnBrk="0" hangingPunct="1">
        <a:defRPr sz="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22210" name="Rectangle 1"/>
          <p:cNvSpPr>
            <a:spLocks noGrp="1" noChangeArrowheads="1"/>
          </p:cNvSpPr>
          <p:nvPr>
            <p:ph type="title"/>
          </p:nvPr>
        </p:nvSpPr>
        <p:spPr bwMode="auto">
          <a:xfrm>
            <a:off x="652463" y="463550"/>
            <a:ext cx="4910137" cy="1041400"/>
          </a:xfrm>
          <a:prstGeom prst="rect">
            <a:avLst/>
          </a:prstGeom>
          <a:noFill/>
          <a:ln w="12700">
            <a:noFill/>
            <a:miter lim="800000"/>
            <a:headEnd/>
            <a:tailEnd/>
          </a:ln>
        </p:spPr>
        <p:txBody>
          <a:bodyPr vert="horz" wrap="square" lIns="21173" tIns="21173" rIns="21173" bIns="21173" numCol="1" anchor="t" anchorCtr="0" compatLnSpc="1">
            <a:prstTxWarp prst="textNoShape">
              <a:avLst/>
            </a:prstTxWarp>
          </a:bodyPr>
          <a:lstStyle/>
          <a:p>
            <a:pPr lvl="0"/>
            <a:r>
              <a:rPr lang="en-US">
                <a:sym typeface="Arial" pitchFamily="26" charset="0"/>
              </a:rPr>
              <a:t>Click to edit Master title style</a:t>
            </a:r>
          </a:p>
        </p:txBody>
      </p:sp>
      <p:sp>
        <p:nvSpPr>
          <p:cNvPr id="222211" name="Rectangle 2"/>
          <p:cNvSpPr>
            <a:spLocks noGrp="1" noChangeArrowheads="1"/>
          </p:cNvSpPr>
          <p:nvPr>
            <p:ph type="body" idx="1"/>
          </p:nvPr>
        </p:nvSpPr>
        <p:spPr bwMode="auto">
          <a:xfrm>
            <a:off x="652463" y="1504950"/>
            <a:ext cx="4910137" cy="5353050"/>
          </a:xfrm>
          <a:prstGeom prst="rect">
            <a:avLst/>
          </a:prstGeom>
          <a:noFill/>
          <a:ln w="12700">
            <a:noFill/>
            <a:miter lim="800000"/>
            <a:headEnd/>
            <a:tailEnd/>
          </a:ln>
        </p:spPr>
        <p:txBody>
          <a:bodyPr vert="horz" wrap="square" lIns="21173" tIns="21173" rIns="21173" bIns="21173" numCol="1" anchor="t" anchorCtr="0" compatLnSpc="1">
            <a:prstTxWarp prst="textNoShape">
              <a:avLst/>
            </a:prstTxWarp>
          </a:bodyPr>
          <a:lstStyle/>
          <a:p>
            <a:pPr lvl="0"/>
            <a:r>
              <a:rPr lang="en-US">
                <a:sym typeface="Arial" pitchFamily="26" charset="0"/>
              </a:rPr>
              <a:t>Click to edit Master text styles</a:t>
            </a:r>
          </a:p>
          <a:p>
            <a:pPr lvl="1"/>
            <a:r>
              <a:rPr lang="en-US">
                <a:sym typeface="Arial" pitchFamily="26" charset="0"/>
              </a:rPr>
              <a:t>Second level</a:t>
            </a:r>
          </a:p>
          <a:p>
            <a:pPr lvl="2"/>
            <a:r>
              <a:rPr lang="en-US">
                <a:sym typeface="Arial" pitchFamily="26" charset="0"/>
              </a:rPr>
              <a:t>Third level</a:t>
            </a:r>
          </a:p>
          <a:p>
            <a:pPr lvl="3"/>
            <a:r>
              <a:rPr lang="en-US">
                <a:sym typeface="Arial" pitchFamily="26" charset="0"/>
              </a:rPr>
              <a:t>Fourth level</a:t>
            </a:r>
          </a:p>
          <a:p>
            <a:pPr lvl="4"/>
            <a:r>
              <a:rPr lang="en-US">
                <a:sym typeface="Arial" pitchFamily="26" charset="0"/>
              </a:rPr>
              <a:t>Fifth level</a:t>
            </a:r>
          </a:p>
        </p:txBody>
      </p:sp>
      <p:pic>
        <p:nvPicPr>
          <p:cNvPr id="222212" name="Picture 4"/>
          <p:cNvPicPr>
            <a:picLocks noChangeAspect="1" noChangeArrowheads="1"/>
          </p:cNvPicPr>
          <p:nvPr userDrawn="1"/>
        </p:nvPicPr>
        <p:blipFill>
          <a:blip r:embed="rId13"/>
          <a:srcRect b="22127"/>
          <a:stretch>
            <a:fillRect/>
          </a:stretch>
        </p:blipFill>
        <p:spPr bwMode="auto">
          <a:xfrm>
            <a:off x="0" y="6096000"/>
            <a:ext cx="1104900" cy="7620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ransition/>
  <p:txStyles>
    <p:titleStyle>
      <a:lvl1pPr algn="l" rtl="0" eaLnBrk="0" fontAlgn="base" hangingPunct="0">
        <a:spcBef>
          <a:spcPct val="0"/>
        </a:spcBef>
        <a:spcAft>
          <a:spcPct val="0"/>
        </a:spcAft>
        <a:defRPr sz="2700">
          <a:solidFill>
            <a:srgbClr val="4D4D4D"/>
          </a:solidFill>
          <a:latin typeface="+mj-lt"/>
          <a:ea typeface="ＭＳ Ｐゴシック" pitchFamily="-107" charset="-128"/>
          <a:cs typeface="ＭＳ Ｐゴシック" pitchFamily="-107" charset="-128"/>
          <a:sym typeface="Arial" pitchFamily="26" charset="0"/>
        </a:defRPr>
      </a:lvl1pPr>
      <a:lvl2pPr algn="l" rtl="0" eaLnBrk="0" fontAlgn="base" hangingPunct="0">
        <a:spcBef>
          <a:spcPct val="0"/>
        </a:spcBef>
        <a:spcAft>
          <a:spcPct val="0"/>
        </a:spcAft>
        <a:defRPr sz="2700">
          <a:solidFill>
            <a:srgbClr val="4D4D4D"/>
          </a:solidFill>
          <a:latin typeface="Arial" pitchFamily="-107" charset="0"/>
          <a:ea typeface="ＭＳ Ｐゴシック" pitchFamily="-107" charset="-128"/>
          <a:cs typeface="ＭＳ Ｐゴシック" pitchFamily="-107" charset="-128"/>
          <a:sym typeface="Arial" pitchFamily="26" charset="0"/>
        </a:defRPr>
      </a:lvl2pPr>
      <a:lvl3pPr algn="l" rtl="0" eaLnBrk="0" fontAlgn="base" hangingPunct="0">
        <a:spcBef>
          <a:spcPct val="0"/>
        </a:spcBef>
        <a:spcAft>
          <a:spcPct val="0"/>
        </a:spcAft>
        <a:defRPr sz="2700">
          <a:solidFill>
            <a:srgbClr val="4D4D4D"/>
          </a:solidFill>
          <a:latin typeface="Arial" pitchFamily="-107" charset="0"/>
          <a:ea typeface="ＭＳ Ｐゴシック" pitchFamily="-107" charset="-128"/>
          <a:cs typeface="ＭＳ Ｐゴシック" pitchFamily="-107" charset="-128"/>
          <a:sym typeface="Arial" pitchFamily="26" charset="0"/>
        </a:defRPr>
      </a:lvl3pPr>
      <a:lvl4pPr algn="l" rtl="0" eaLnBrk="0" fontAlgn="base" hangingPunct="0">
        <a:spcBef>
          <a:spcPct val="0"/>
        </a:spcBef>
        <a:spcAft>
          <a:spcPct val="0"/>
        </a:spcAft>
        <a:defRPr sz="2700">
          <a:solidFill>
            <a:srgbClr val="4D4D4D"/>
          </a:solidFill>
          <a:latin typeface="Arial" pitchFamily="-107" charset="0"/>
          <a:ea typeface="ＭＳ Ｐゴシック" pitchFamily="-107" charset="-128"/>
          <a:cs typeface="ＭＳ Ｐゴシック" pitchFamily="-107" charset="-128"/>
          <a:sym typeface="Arial" pitchFamily="26" charset="0"/>
        </a:defRPr>
      </a:lvl4pPr>
      <a:lvl5pPr algn="l" rtl="0" eaLnBrk="0" fontAlgn="base" hangingPunct="0">
        <a:spcBef>
          <a:spcPct val="0"/>
        </a:spcBef>
        <a:spcAft>
          <a:spcPct val="0"/>
        </a:spcAft>
        <a:defRPr sz="2700">
          <a:solidFill>
            <a:srgbClr val="4D4D4D"/>
          </a:solidFill>
          <a:latin typeface="Arial" pitchFamily="-107" charset="0"/>
          <a:ea typeface="ＭＳ Ｐゴシック" pitchFamily="-107" charset="-128"/>
          <a:cs typeface="ＭＳ Ｐゴシック" pitchFamily="-107" charset="-128"/>
          <a:sym typeface="Arial" pitchFamily="26" charset="0"/>
        </a:defRPr>
      </a:lvl5pPr>
      <a:lvl6pPr marL="190556" algn="l" rtl="0" fontAlgn="base">
        <a:spcBef>
          <a:spcPct val="0"/>
        </a:spcBef>
        <a:spcAft>
          <a:spcPct val="0"/>
        </a:spcAft>
        <a:defRPr sz="2700">
          <a:solidFill>
            <a:srgbClr val="4D4D4D"/>
          </a:solidFill>
          <a:latin typeface="Arial" pitchFamily="-107" charset="0"/>
          <a:sym typeface="Arial" pitchFamily="-107" charset="0"/>
        </a:defRPr>
      </a:lvl6pPr>
      <a:lvl7pPr marL="381112" algn="l" rtl="0" fontAlgn="base">
        <a:spcBef>
          <a:spcPct val="0"/>
        </a:spcBef>
        <a:spcAft>
          <a:spcPct val="0"/>
        </a:spcAft>
        <a:defRPr sz="2700">
          <a:solidFill>
            <a:srgbClr val="4D4D4D"/>
          </a:solidFill>
          <a:latin typeface="Arial" pitchFamily="-107" charset="0"/>
          <a:sym typeface="Arial" pitchFamily="-107" charset="0"/>
        </a:defRPr>
      </a:lvl7pPr>
      <a:lvl8pPr marL="571667" algn="l" rtl="0" fontAlgn="base">
        <a:spcBef>
          <a:spcPct val="0"/>
        </a:spcBef>
        <a:spcAft>
          <a:spcPct val="0"/>
        </a:spcAft>
        <a:defRPr sz="2700">
          <a:solidFill>
            <a:srgbClr val="4D4D4D"/>
          </a:solidFill>
          <a:latin typeface="Arial" pitchFamily="-107" charset="0"/>
          <a:sym typeface="Arial" pitchFamily="-107" charset="0"/>
        </a:defRPr>
      </a:lvl8pPr>
      <a:lvl9pPr marL="762224" algn="l" rtl="0" fontAlgn="base">
        <a:spcBef>
          <a:spcPct val="0"/>
        </a:spcBef>
        <a:spcAft>
          <a:spcPct val="0"/>
        </a:spcAft>
        <a:defRPr sz="2700">
          <a:solidFill>
            <a:srgbClr val="4D4D4D"/>
          </a:solidFill>
          <a:latin typeface="Arial" pitchFamily="-107" charset="0"/>
          <a:sym typeface="Arial" pitchFamily="-107" charset="0"/>
        </a:defRPr>
      </a:lvl9pPr>
    </p:titleStyle>
    <p:bodyStyle>
      <a:lvl1pPr marL="330200" indent="-330200" algn="l" rtl="0" eaLnBrk="0" fontAlgn="base" hangingPunct="0">
        <a:lnSpc>
          <a:spcPct val="90000"/>
        </a:lnSpc>
        <a:spcBef>
          <a:spcPts val="1125"/>
        </a:spcBef>
        <a:spcAft>
          <a:spcPct val="0"/>
        </a:spcAft>
        <a:buClr>
          <a:srgbClr val="D13117"/>
        </a:buClr>
        <a:buSzPct val="150000"/>
        <a:buFont typeface="Arial" pitchFamily="26" charset="0"/>
        <a:buChar char="•"/>
        <a:defRPr sz="2500">
          <a:solidFill>
            <a:srgbClr val="000000"/>
          </a:solidFill>
          <a:latin typeface="+mn-lt"/>
          <a:ea typeface="ＭＳ Ｐゴシック" pitchFamily="-107" charset="-128"/>
          <a:cs typeface="ＭＳ Ｐゴシック" pitchFamily="-107" charset="-128"/>
          <a:sym typeface="Arial" pitchFamily="26" charset="0"/>
        </a:defRPr>
      </a:lvl1pPr>
      <a:lvl2pPr marL="636588" indent="-314325" algn="l" rtl="0" eaLnBrk="0" fontAlgn="base" hangingPunct="0">
        <a:lnSpc>
          <a:spcPct val="90000"/>
        </a:lnSpc>
        <a:spcBef>
          <a:spcPts val="1125"/>
        </a:spcBef>
        <a:spcAft>
          <a:spcPct val="0"/>
        </a:spcAft>
        <a:buClr>
          <a:srgbClr val="D13117"/>
        </a:buClr>
        <a:buSzPct val="150000"/>
        <a:buFont typeface="Arial" pitchFamily="26" charset="0"/>
        <a:buChar char="•"/>
        <a:defRPr sz="2100">
          <a:solidFill>
            <a:srgbClr val="000000"/>
          </a:solidFill>
          <a:latin typeface="+mn-lt"/>
          <a:ea typeface="ＭＳ Ｐゴシック" pitchFamily="-107" charset="-128"/>
          <a:sym typeface="Arial" pitchFamily="26" charset="0"/>
        </a:defRPr>
      </a:lvl2pPr>
      <a:lvl3pPr marL="942975" indent="-292100" algn="l" rtl="0" eaLnBrk="0" fontAlgn="base" hangingPunct="0">
        <a:lnSpc>
          <a:spcPct val="90000"/>
        </a:lnSpc>
        <a:spcBef>
          <a:spcPts val="1125"/>
        </a:spcBef>
        <a:spcAft>
          <a:spcPct val="0"/>
        </a:spcAft>
        <a:buClr>
          <a:srgbClr val="D13117"/>
        </a:buClr>
        <a:buSzPct val="150000"/>
        <a:buFont typeface="Arial" pitchFamily="26" charset="0"/>
        <a:buChar char="•"/>
        <a:defRPr sz="2400">
          <a:solidFill>
            <a:srgbClr val="000000"/>
          </a:solidFill>
          <a:latin typeface="+mn-lt"/>
          <a:ea typeface="ＭＳ Ｐゴシック" pitchFamily="-107" charset="-128"/>
          <a:sym typeface="Arial" pitchFamily="26" charset="0"/>
        </a:defRPr>
      </a:lvl3pPr>
      <a:lvl4pPr marL="1235075" indent="-255588" algn="l" rtl="0" eaLnBrk="0" fontAlgn="base" hangingPunct="0">
        <a:lnSpc>
          <a:spcPct val="90000"/>
        </a:lnSpc>
        <a:spcBef>
          <a:spcPts val="1125"/>
        </a:spcBef>
        <a:spcAft>
          <a:spcPct val="0"/>
        </a:spcAft>
        <a:buClr>
          <a:srgbClr val="D13117"/>
        </a:buClr>
        <a:buSzPct val="150000"/>
        <a:buFont typeface="Arial" pitchFamily="26" charset="0"/>
        <a:buChar char="•"/>
        <a:defRPr sz="1500">
          <a:solidFill>
            <a:srgbClr val="000000"/>
          </a:solidFill>
          <a:latin typeface="+mn-lt"/>
          <a:ea typeface="ＭＳ Ｐゴシック" pitchFamily="-107" charset="-128"/>
          <a:sym typeface="Arial" pitchFamily="26" charset="0"/>
        </a:defRPr>
      </a:lvl4pPr>
      <a:lvl5pPr marL="1489075" indent="-234950" algn="l" rtl="0" eaLnBrk="0" fontAlgn="base" hangingPunct="0">
        <a:lnSpc>
          <a:spcPct val="90000"/>
        </a:lnSpc>
        <a:spcBef>
          <a:spcPts val="1125"/>
        </a:spcBef>
        <a:spcAft>
          <a:spcPct val="0"/>
        </a:spcAft>
        <a:buClr>
          <a:srgbClr val="D13117"/>
        </a:buClr>
        <a:buSzPct val="150000"/>
        <a:buFont typeface="Arial" pitchFamily="26" charset="0"/>
        <a:buChar char="•"/>
        <a:defRPr sz="1500">
          <a:solidFill>
            <a:srgbClr val="000000"/>
          </a:solidFill>
          <a:latin typeface="+mn-lt"/>
          <a:ea typeface="ＭＳ Ｐゴシック" pitchFamily="-107" charset="-128"/>
          <a:sym typeface="Arial" pitchFamily="26" charset="0"/>
        </a:defRPr>
      </a:lvl5pPr>
      <a:lvl6pPr marL="1683243" indent="-238195" algn="l" rtl="0" fontAlgn="base">
        <a:lnSpc>
          <a:spcPct val="90000"/>
        </a:lnSpc>
        <a:spcBef>
          <a:spcPts val="1125"/>
        </a:spcBef>
        <a:spcAft>
          <a:spcPct val="0"/>
        </a:spcAft>
        <a:buClr>
          <a:srgbClr val="D13117"/>
        </a:buClr>
        <a:buSzPct val="150000"/>
        <a:buFont typeface="Arial" pitchFamily="-107" charset="0"/>
        <a:buChar char="•"/>
        <a:defRPr sz="1500">
          <a:solidFill>
            <a:srgbClr val="000000"/>
          </a:solidFill>
          <a:latin typeface="+mn-lt"/>
          <a:ea typeface="ＭＳ Ｐゴシック" pitchFamily="-107" charset="-128"/>
          <a:sym typeface="Arial" pitchFamily="-107" charset="0"/>
        </a:defRPr>
      </a:lvl6pPr>
      <a:lvl7pPr marL="1873799" indent="-238195" algn="l" rtl="0" fontAlgn="base">
        <a:lnSpc>
          <a:spcPct val="90000"/>
        </a:lnSpc>
        <a:spcBef>
          <a:spcPts val="1125"/>
        </a:spcBef>
        <a:spcAft>
          <a:spcPct val="0"/>
        </a:spcAft>
        <a:buClr>
          <a:srgbClr val="D13117"/>
        </a:buClr>
        <a:buSzPct val="150000"/>
        <a:buFont typeface="Arial" pitchFamily="-107" charset="0"/>
        <a:buChar char="•"/>
        <a:defRPr sz="1500">
          <a:solidFill>
            <a:srgbClr val="000000"/>
          </a:solidFill>
          <a:latin typeface="+mn-lt"/>
          <a:ea typeface="ＭＳ Ｐゴシック" pitchFamily="-107" charset="-128"/>
          <a:sym typeface="Arial" pitchFamily="-107" charset="0"/>
        </a:defRPr>
      </a:lvl7pPr>
      <a:lvl8pPr marL="2064354" indent="-238195" algn="l" rtl="0" fontAlgn="base">
        <a:lnSpc>
          <a:spcPct val="90000"/>
        </a:lnSpc>
        <a:spcBef>
          <a:spcPts val="1125"/>
        </a:spcBef>
        <a:spcAft>
          <a:spcPct val="0"/>
        </a:spcAft>
        <a:buClr>
          <a:srgbClr val="D13117"/>
        </a:buClr>
        <a:buSzPct val="150000"/>
        <a:buFont typeface="Arial" pitchFamily="-107" charset="0"/>
        <a:buChar char="•"/>
        <a:defRPr sz="1500">
          <a:solidFill>
            <a:srgbClr val="000000"/>
          </a:solidFill>
          <a:latin typeface="+mn-lt"/>
          <a:ea typeface="ＭＳ Ｐゴシック" pitchFamily="-107" charset="-128"/>
          <a:sym typeface="Arial" pitchFamily="-107" charset="0"/>
        </a:defRPr>
      </a:lvl8pPr>
      <a:lvl9pPr marL="2254911" indent="-238195" algn="l" rtl="0" fontAlgn="base">
        <a:lnSpc>
          <a:spcPct val="90000"/>
        </a:lnSpc>
        <a:spcBef>
          <a:spcPts val="1125"/>
        </a:spcBef>
        <a:spcAft>
          <a:spcPct val="0"/>
        </a:spcAft>
        <a:buClr>
          <a:srgbClr val="D13117"/>
        </a:buClr>
        <a:buSzPct val="150000"/>
        <a:buFont typeface="Arial" pitchFamily="-107" charset="0"/>
        <a:buChar char="•"/>
        <a:defRPr sz="1500">
          <a:solidFill>
            <a:srgbClr val="000000"/>
          </a:solidFill>
          <a:latin typeface="+mn-lt"/>
          <a:ea typeface="ＭＳ Ｐゴシック" pitchFamily="-107" charset="-128"/>
          <a:sym typeface="Arial" pitchFamily="-107" charset="0"/>
        </a:defRPr>
      </a:lvl9pPr>
    </p:bodyStyle>
    <p:otherStyle>
      <a:defPPr>
        <a:defRPr lang="en-US"/>
      </a:defPPr>
      <a:lvl1pPr marL="0" algn="l" defTabSz="190556" rtl="0" eaLnBrk="1" latinLnBrk="0" hangingPunct="1">
        <a:defRPr sz="800" kern="1200">
          <a:solidFill>
            <a:schemeClr val="tx1"/>
          </a:solidFill>
          <a:latin typeface="+mn-lt"/>
          <a:ea typeface="+mn-ea"/>
          <a:cs typeface="+mn-cs"/>
        </a:defRPr>
      </a:lvl1pPr>
      <a:lvl2pPr marL="190556" algn="l" defTabSz="190556" rtl="0" eaLnBrk="1" latinLnBrk="0" hangingPunct="1">
        <a:defRPr sz="800" kern="1200">
          <a:solidFill>
            <a:schemeClr val="tx1"/>
          </a:solidFill>
          <a:latin typeface="+mn-lt"/>
          <a:ea typeface="+mn-ea"/>
          <a:cs typeface="+mn-cs"/>
        </a:defRPr>
      </a:lvl2pPr>
      <a:lvl3pPr marL="381112" algn="l" defTabSz="190556" rtl="0" eaLnBrk="1" latinLnBrk="0" hangingPunct="1">
        <a:defRPr sz="800" kern="1200">
          <a:solidFill>
            <a:schemeClr val="tx1"/>
          </a:solidFill>
          <a:latin typeface="+mn-lt"/>
          <a:ea typeface="+mn-ea"/>
          <a:cs typeface="+mn-cs"/>
        </a:defRPr>
      </a:lvl3pPr>
      <a:lvl4pPr marL="571667" algn="l" defTabSz="190556" rtl="0" eaLnBrk="1" latinLnBrk="0" hangingPunct="1">
        <a:defRPr sz="800" kern="1200">
          <a:solidFill>
            <a:schemeClr val="tx1"/>
          </a:solidFill>
          <a:latin typeface="+mn-lt"/>
          <a:ea typeface="+mn-ea"/>
          <a:cs typeface="+mn-cs"/>
        </a:defRPr>
      </a:lvl4pPr>
      <a:lvl5pPr marL="762224" algn="l" defTabSz="190556" rtl="0" eaLnBrk="1" latinLnBrk="0" hangingPunct="1">
        <a:defRPr sz="800" kern="1200">
          <a:solidFill>
            <a:schemeClr val="tx1"/>
          </a:solidFill>
          <a:latin typeface="+mn-lt"/>
          <a:ea typeface="+mn-ea"/>
          <a:cs typeface="+mn-cs"/>
        </a:defRPr>
      </a:lvl5pPr>
      <a:lvl6pPr marL="952779" algn="l" defTabSz="190556" rtl="0" eaLnBrk="1" latinLnBrk="0" hangingPunct="1">
        <a:defRPr sz="800" kern="1200">
          <a:solidFill>
            <a:schemeClr val="tx1"/>
          </a:solidFill>
          <a:latin typeface="+mn-lt"/>
          <a:ea typeface="+mn-ea"/>
          <a:cs typeface="+mn-cs"/>
        </a:defRPr>
      </a:lvl6pPr>
      <a:lvl7pPr marL="1143336" algn="l" defTabSz="190556" rtl="0" eaLnBrk="1" latinLnBrk="0" hangingPunct="1">
        <a:defRPr sz="800" kern="1200">
          <a:solidFill>
            <a:schemeClr val="tx1"/>
          </a:solidFill>
          <a:latin typeface="+mn-lt"/>
          <a:ea typeface="+mn-ea"/>
          <a:cs typeface="+mn-cs"/>
        </a:defRPr>
      </a:lvl7pPr>
      <a:lvl8pPr marL="1333891" algn="l" defTabSz="190556" rtl="0" eaLnBrk="1" latinLnBrk="0" hangingPunct="1">
        <a:defRPr sz="800" kern="1200">
          <a:solidFill>
            <a:schemeClr val="tx1"/>
          </a:solidFill>
          <a:latin typeface="+mn-lt"/>
          <a:ea typeface="+mn-ea"/>
          <a:cs typeface="+mn-cs"/>
        </a:defRPr>
      </a:lvl8pPr>
      <a:lvl9pPr marL="1524448" algn="l" defTabSz="190556" rtl="0" eaLnBrk="1" latinLnBrk="0" hangingPunct="1">
        <a:defRPr sz="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366713" y="280988"/>
            <a:ext cx="7910512" cy="1027112"/>
          </a:xfrm>
          <a:prstGeom prst="rect">
            <a:avLst/>
          </a:prstGeom>
          <a:noFill/>
          <a:ln w="12700">
            <a:noFill/>
            <a:miter lim="800000"/>
            <a:headEnd/>
            <a:tailEnd/>
          </a:ln>
        </p:spPr>
        <p:txBody>
          <a:bodyPr vert="horz" wrap="square" lIns="21173" tIns="21173" rIns="21173" bIns="21173" numCol="1" anchor="t" anchorCtr="0" compatLnSpc="1">
            <a:prstTxWarp prst="textNoShape">
              <a:avLst/>
            </a:prstTxWarp>
          </a:bodyPr>
          <a:lstStyle/>
          <a:p>
            <a:pPr lvl="0"/>
            <a:r>
              <a:rPr lang="en-US">
                <a:sym typeface="Arial" pitchFamily="26" charset="0"/>
              </a:rPr>
              <a:t>Click to edit Master title style</a:t>
            </a:r>
          </a:p>
        </p:txBody>
      </p:sp>
      <p:pic>
        <p:nvPicPr>
          <p:cNvPr id="13315" name="Picture 22" descr="Coudcomputing_foooter"/>
          <p:cNvPicPr>
            <a:picLocks noChangeAspect="1" noChangeArrowheads="1"/>
          </p:cNvPicPr>
          <p:nvPr userDrawn="1"/>
        </p:nvPicPr>
        <p:blipFill>
          <a:blip r:embed="rId13"/>
          <a:srcRect b="7550"/>
          <a:stretch>
            <a:fillRect/>
          </a:stretch>
        </p:blipFill>
        <p:spPr bwMode="auto">
          <a:xfrm>
            <a:off x="6350" y="5951538"/>
            <a:ext cx="9145588" cy="914400"/>
          </a:xfrm>
          <a:prstGeom prst="rect">
            <a:avLst/>
          </a:prstGeom>
          <a:noFill/>
          <a:ln w="9525">
            <a:noFill/>
            <a:miter lim="800000"/>
            <a:headEnd/>
            <a:tailEnd/>
          </a:ln>
        </p:spPr>
      </p:pic>
      <p:pic>
        <p:nvPicPr>
          <p:cNvPr id="13316" name="Picture 20" descr="whitecloud"/>
          <p:cNvPicPr>
            <a:picLocks noChangeAspect="1" noChangeArrowheads="1"/>
          </p:cNvPicPr>
          <p:nvPr userDrawn="1"/>
        </p:nvPicPr>
        <p:blipFill>
          <a:blip r:embed="rId14"/>
          <a:srcRect l="-1207" t="-7149"/>
          <a:stretch>
            <a:fillRect/>
          </a:stretch>
        </p:blipFill>
        <p:spPr bwMode="auto">
          <a:xfrm>
            <a:off x="5791200" y="5549900"/>
            <a:ext cx="3352800" cy="1308100"/>
          </a:xfrm>
          <a:prstGeom prst="rect">
            <a:avLst/>
          </a:prstGeom>
          <a:noFill/>
          <a:ln w="9525">
            <a:noFill/>
            <a:miter lim="800000"/>
            <a:headEnd/>
            <a:tailEnd/>
          </a:ln>
        </p:spPr>
      </p:pic>
      <p:pic>
        <p:nvPicPr>
          <p:cNvPr id="13317" name="Picture 23" descr="force_serv_rgb2"/>
          <p:cNvPicPr>
            <a:picLocks noChangeAspect="1" noChangeArrowheads="1"/>
          </p:cNvPicPr>
          <p:nvPr userDrawn="1"/>
        </p:nvPicPr>
        <p:blipFill>
          <a:blip r:embed="rId15"/>
          <a:srcRect/>
          <a:stretch>
            <a:fillRect/>
          </a:stretch>
        </p:blipFill>
        <p:spPr bwMode="auto">
          <a:xfrm>
            <a:off x="7162800" y="6245225"/>
            <a:ext cx="1600200" cy="460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ransition/>
  <p:txStyles>
    <p:titleStyle>
      <a:lvl1pPr algn="l" rtl="0" eaLnBrk="0" fontAlgn="base" hangingPunct="0">
        <a:spcBef>
          <a:spcPct val="0"/>
        </a:spcBef>
        <a:spcAft>
          <a:spcPct val="0"/>
        </a:spcAft>
        <a:defRPr sz="2300" b="1">
          <a:solidFill>
            <a:schemeClr val="tx1"/>
          </a:solidFill>
          <a:latin typeface="+mj-lt"/>
          <a:ea typeface="ＭＳ Ｐゴシック" pitchFamily="-107" charset="-128"/>
          <a:cs typeface="ＭＳ Ｐゴシック" pitchFamily="-107" charset="-128"/>
          <a:sym typeface="Arial" pitchFamily="26" charset="0"/>
        </a:defRPr>
      </a:lvl1pPr>
      <a:lvl2pPr algn="l" rtl="0" eaLnBrk="0" fontAlgn="base" hangingPunct="0">
        <a:spcBef>
          <a:spcPct val="0"/>
        </a:spcBef>
        <a:spcAft>
          <a:spcPct val="0"/>
        </a:spcAft>
        <a:defRPr sz="2300" b="1">
          <a:solidFill>
            <a:schemeClr val="tx1"/>
          </a:solidFill>
          <a:latin typeface="Arial" pitchFamily="-107" charset="0"/>
          <a:ea typeface="ＭＳ Ｐゴシック" pitchFamily="-107" charset="-128"/>
          <a:cs typeface="ＭＳ Ｐゴシック" pitchFamily="-107" charset="-128"/>
          <a:sym typeface="Arial" pitchFamily="26" charset="0"/>
        </a:defRPr>
      </a:lvl2pPr>
      <a:lvl3pPr algn="l" rtl="0" eaLnBrk="0" fontAlgn="base" hangingPunct="0">
        <a:spcBef>
          <a:spcPct val="0"/>
        </a:spcBef>
        <a:spcAft>
          <a:spcPct val="0"/>
        </a:spcAft>
        <a:defRPr sz="2300" b="1">
          <a:solidFill>
            <a:schemeClr val="tx1"/>
          </a:solidFill>
          <a:latin typeface="Arial" pitchFamily="-107" charset="0"/>
          <a:ea typeface="ＭＳ Ｐゴシック" pitchFamily="-107" charset="-128"/>
          <a:cs typeface="ＭＳ Ｐゴシック" pitchFamily="-107" charset="-128"/>
          <a:sym typeface="Arial" pitchFamily="26" charset="0"/>
        </a:defRPr>
      </a:lvl3pPr>
      <a:lvl4pPr algn="l" rtl="0" eaLnBrk="0" fontAlgn="base" hangingPunct="0">
        <a:spcBef>
          <a:spcPct val="0"/>
        </a:spcBef>
        <a:spcAft>
          <a:spcPct val="0"/>
        </a:spcAft>
        <a:defRPr sz="2300" b="1">
          <a:solidFill>
            <a:schemeClr val="tx1"/>
          </a:solidFill>
          <a:latin typeface="Arial" pitchFamily="-107" charset="0"/>
          <a:ea typeface="ＭＳ Ｐゴシック" pitchFamily="-107" charset="-128"/>
          <a:cs typeface="ＭＳ Ｐゴシック" pitchFamily="-107" charset="-128"/>
          <a:sym typeface="Arial" pitchFamily="26" charset="0"/>
        </a:defRPr>
      </a:lvl4pPr>
      <a:lvl5pPr algn="l" rtl="0" eaLnBrk="0" fontAlgn="base" hangingPunct="0">
        <a:spcBef>
          <a:spcPct val="0"/>
        </a:spcBef>
        <a:spcAft>
          <a:spcPct val="0"/>
        </a:spcAft>
        <a:defRPr sz="2300" b="1">
          <a:solidFill>
            <a:schemeClr val="tx1"/>
          </a:solidFill>
          <a:latin typeface="Arial" pitchFamily="-107" charset="0"/>
          <a:ea typeface="ＭＳ Ｐゴシック" pitchFamily="-107" charset="-128"/>
          <a:cs typeface="ＭＳ Ｐゴシック" pitchFamily="-107" charset="-128"/>
          <a:sym typeface="Arial" pitchFamily="26" charset="0"/>
        </a:defRPr>
      </a:lvl5pPr>
      <a:lvl6pPr marL="190556" algn="l" rtl="0" fontAlgn="base">
        <a:spcBef>
          <a:spcPct val="0"/>
        </a:spcBef>
        <a:spcAft>
          <a:spcPct val="0"/>
        </a:spcAft>
        <a:defRPr sz="2300" b="1">
          <a:solidFill>
            <a:schemeClr val="tx1"/>
          </a:solidFill>
          <a:latin typeface="Arial" pitchFamily="-107" charset="0"/>
          <a:sym typeface="Arial" pitchFamily="-107" charset="0"/>
        </a:defRPr>
      </a:lvl6pPr>
      <a:lvl7pPr marL="381112" algn="l" rtl="0" fontAlgn="base">
        <a:spcBef>
          <a:spcPct val="0"/>
        </a:spcBef>
        <a:spcAft>
          <a:spcPct val="0"/>
        </a:spcAft>
        <a:defRPr sz="2300" b="1">
          <a:solidFill>
            <a:schemeClr val="tx1"/>
          </a:solidFill>
          <a:latin typeface="Arial" pitchFamily="-107" charset="0"/>
          <a:sym typeface="Arial" pitchFamily="-107" charset="0"/>
        </a:defRPr>
      </a:lvl7pPr>
      <a:lvl8pPr marL="571667" algn="l" rtl="0" fontAlgn="base">
        <a:spcBef>
          <a:spcPct val="0"/>
        </a:spcBef>
        <a:spcAft>
          <a:spcPct val="0"/>
        </a:spcAft>
        <a:defRPr sz="2300" b="1">
          <a:solidFill>
            <a:schemeClr val="tx1"/>
          </a:solidFill>
          <a:latin typeface="Arial" pitchFamily="-107" charset="0"/>
          <a:sym typeface="Arial" pitchFamily="-107" charset="0"/>
        </a:defRPr>
      </a:lvl8pPr>
      <a:lvl9pPr marL="762224" algn="l" rtl="0" fontAlgn="base">
        <a:spcBef>
          <a:spcPct val="0"/>
        </a:spcBef>
        <a:spcAft>
          <a:spcPct val="0"/>
        </a:spcAft>
        <a:defRPr sz="2300" b="1">
          <a:solidFill>
            <a:schemeClr val="tx1"/>
          </a:solidFill>
          <a:latin typeface="Arial" pitchFamily="-107" charset="0"/>
          <a:sym typeface="Arial" pitchFamily="-107" charset="0"/>
        </a:defRPr>
      </a:lvl9pPr>
    </p:titleStyle>
    <p:bodyStyle>
      <a:lvl1pPr marL="330200" indent="-330200" algn="l" rtl="0" eaLnBrk="0" fontAlgn="base" hangingPunct="0">
        <a:lnSpc>
          <a:spcPct val="90000"/>
        </a:lnSpc>
        <a:spcBef>
          <a:spcPts val="1125"/>
        </a:spcBef>
        <a:spcAft>
          <a:spcPct val="0"/>
        </a:spcAft>
        <a:buClr>
          <a:srgbClr val="E81F00"/>
        </a:buClr>
        <a:buSzPct val="150000"/>
        <a:buFont typeface="Arial" pitchFamily="26" charset="0"/>
        <a:buChar char="•"/>
        <a:defRPr sz="2500">
          <a:solidFill>
            <a:schemeClr val="tx1"/>
          </a:solidFill>
          <a:latin typeface="+mn-lt"/>
          <a:ea typeface="ＭＳ Ｐゴシック" pitchFamily="-107" charset="-128"/>
          <a:cs typeface="ＭＳ Ｐゴシック" pitchFamily="-107" charset="-128"/>
          <a:sym typeface="Arial" pitchFamily="26" charset="0"/>
        </a:defRPr>
      </a:lvl1pPr>
      <a:lvl2pPr marL="679450" indent="-314325" algn="l" rtl="0" eaLnBrk="0" fontAlgn="base" hangingPunct="0">
        <a:lnSpc>
          <a:spcPct val="90000"/>
        </a:lnSpc>
        <a:spcBef>
          <a:spcPts val="1125"/>
        </a:spcBef>
        <a:spcAft>
          <a:spcPct val="0"/>
        </a:spcAft>
        <a:buClr>
          <a:srgbClr val="E81F00"/>
        </a:buClr>
        <a:buSzPct val="150000"/>
        <a:buFont typeface="Arial" pitchFamily="26" charset="0"/>
        <a:buChar char="•"/>
        <a:defRPr sz="2300">
          <a:solidFill>
            <a:schemeClr val="tx1"/>
          </a:solidFill>
          <a:latin typeface="+mn-lt"/>
          <a:ea typeface="ＭＳ Ｐゴシック" pitchFamily="-107" charset="-128"/>
          <a:sym typeface="Arial" pitchFamily="26" charset="0"/>
        </a:defRPr>
      </a:lvl2pPr>
      <a:lvl3pPr marL="985838" indent="-292100" algn="l" rtl="0" eaLnBrk="0" fontAlgn="base" hangingPunct="0">
        <a:lnSpc>
          <a:spcPct val="90000"/>
        </a:lnSpc>
        <a:spcBef>
          <a:spcPts val="1125"/>
        </a:spcBef>
        <a:spcAft>
          <a:spcPct val="0"/>
        </a:spcAft>
        <a:buClr>
          <a:srgbClr val="E81F00"/>
        </a:buClr>
        <a:buSzPct val="150000"/>
        <a:buFont typeface="Arial" pitchFamily="26" charset="0"/>
        <a:buChar char="•"/>
        <a:defRPr sz="1900">
          <a:solidFill>
            <a:schemeClr val="tx1"/>
          </a:solidFill>
          <a:latin typeface="+mn-lt"/>
          <a:ea typeface="ＭＳ Ｐゴシック" pitchFamily="-107" charset="-128"/>
          <a:sym typeface="Arial" pitchFamily="26" charset="0"/>
        </a:defRPr>
      </a:lvl3pPr>
      <a:lvl4pPr marL="1276350" indent="-255588" algn="l" rtl="0" eaLnBrk="0" fontAlgn="base" hangingPunct="0">
        <a:lnSpc>
          <a:spcPct val="90000"/>
        </a:lnSpc>
        <a:spcBef>
          <a:spcPts val="1125"/>
        </a:spcBef>
        <a:spcAft>
          <a:spcPct val="0"/>
        </a:spcAft>
        <a:buClr>
          <a:srgbClr val="E81F00"/>
        </a:buClr>
        <a:buSzPct val="150000"/>
        <a:buFont typeface="Arial" pitchFamily="26" charset="0"/>
        <a:buChar char="•"/>
        <a:defRPr sz="1700">
          <a:solidFill>
            <a:schemeClr val="tx1"/>
          </a:solidFill>
          <a:latin typeface="+mn-lt"/>
          <a:ea typeface="ＭＳ Ｐゴシック" pitchFamily="-107" charset="-128"/>
          <a:sym typeface="Arial" pitchFamily="26" charset="0"/>
        </a:defRPr>
      </a:lvl4pPr>
      <a:lvl5pPr marL="1530350" indent="-234950" algn="l" rtl="0" eaLnBrk="0" fontAlgn="base" hangingPunct="0">
        <a:lnSpc>
          <a:spcPct val="90000"/>
        </a:lnSpc>
        <a:spcBef>
          <a:spcPts val="1125"/>
        </a:spcBef>
        <a:spcAft>
          <a:spcPct val="0"/>
        </a:spcAft>
        <a:buClr>
          <a:srgbClr val="E81F00"/>
        </a:buClr>
        <a:buSzPct val="150000"/>
        <a:buFont typeface="Arial" pitchFamily="26" charset="0"/>
        <a:buChar char="•"/>
        <a:defRPr sz="1300">
          <a:solidFill>
            <a:schemeClr val="tx1"/>
          </a:solidFill>
          <a:latin typeface="+mn-lt"/>
          <a:ea typeface="ＭＳ Ｐゴシック" pitchFamily="-107" charset="-128"/>
          <a:sym typeface="Arial" pitchFamily="26" charset="0"/>
        </a:defRPr>
      </a:lvl5pPr>
      <a:lvl6pPr marL="1725589" indent="-238195" algn="l" rtl="0" fontAlgn="base">
        <a:lnSpc>
          <a:spcPct val="90000"/>
        </a:lnSpc>
        <a:spcBef>
          <a:spcPts val="1125"/>
        </a:spcBef>
        <a:spcAft>
          <a:spcPct val="0"/>
        </a:spcAft>
        <a:buClr>
          <a:srgbClr val="E81F00"/>
        </a:buClr>
        <a:buSzPct val="150000"/>
        <a:buFont typeface="Arial" pitchFamily="-107" charset="0"/>
        <a:buChar char="•"/>
        <a:defRPr sz="1300">
          <a:solidFill>
            <a:schemeClr val="tx1"/>
          </a:solidFill>
          <a:latin typeface="+mn-lt"/>
          <a:ea typeface="ＭＳ Ｐゴシック" pitchFamily="-107" charset="-128"/>
          <a:sym typeface="Arial" pitchFamily="-107" charset="0"/>
        </a:defRPr>
      </a:lvl6pPr>
      <a:lvl7pPr marL="1916144" indent="-238195" algn="l" rtl="0" fontAlgn="base">
        <a:lnSpc>
          <a:spcPct val="90000"/>
        </a:lnSpc>
        <a:spcBef>
          <a:spcPts val="1125"/>
        </a:spcBef>
        <a:spcAft>
          <a:spcPct val="0"/>
        </a:spcAft>
        <a:buClr>
          <a:srgbClr val="E81F00"/>
        </a:buClr>
        <a:buSzPct val="150000"/>
        <a:buFont typeface="Arial" pitchFamily="-107" charset="0"/>
        <a:buChar char="•"/>
        <a:defRPr sz="1300">
          <a:solidFill>
            <a:schemeClr val="tx1"/>
          </a:solidFill>
          <a:latin typeface="+mn-lt"/>
          <a:ea typeface="ＭＳ Ｐゴシック" pitchFamily="-107" charset="-128"/>
          <a:sym typeface="Arial" pitchFamily="-107" charset="0"/>
        </a:defRPr>
      </a:lvl7pPr>
      <a:lvl8pPr marL="2106701" indent="-238195" algn="l" rtl="0" fontAlgn="base">
        <a:lnSpc>
          <a:spcPct val="90000"/>
        </a:lnSpc>
        <a:spcBef>
          <a:spcPts val="1125"/>
        </a:spcBef>
        <a:spcAft>
          <a:spcPct val="0"/>
        </a:spcAft>
        <a:buClr>
          <a:srgbClr val="E81F00"/>
        </a:buClr>
        <a:buSzPct val="150000"/>
        <a:buFont typeface="Arial" pitchFamily="-107" charset="0"/>
        <a:buChar char="•"/>
        <a:defRPr sz="1300">
          <a:solidFill>
            <a:schemeClr val="tx1"/>
          </a:solidFill>
          <a:latin typeface="+mn-lt"/>
          <a:ea typeface="ＭＳ Ｐゴシック" pitchFamily="-107" charset="-128"/>
          <a:sym typeface="Arial" pitchFamily="-107" charset="0"/>
        </a:defRPr>
      </a:lvl8pPr>
      <a:lvl9pPr marL="2297256" indent="-238195" algn="l" rtl="0" fontAlgn="base">
        <a:lnSpc>
          <a:spcPct val="90000"/>
        </a:lnSpc>
        <a:spcBef>
          <a:spcPts val="1125"/>
        </a:spcBef>
        <a:spcAft>
          <a:spcPct val="0"/>
        </a:spcAft>
        <a:buClr>
          <a:srgbClr val="E81F00"/>
        </a:buClr>
        <a:buSzPct val="150000"/>
        <a:buFont typeface="Arial" pitchFamily="-107" charset="0"/>
        <a:buChar char="•"/>
        <a:defRPr sz="1300">
          <a:solidFill>
            <a:schemeClr val="tx1"/>
          </a:solidFill>
          <a:latin typeface="+mn-lt"/>
          <a:ea typeface="ＭＳ Ｐゴシック" pitchFamily="-107" charset="-128"/>
          <a:sym typeface="Arial" pitchFamily="-107" charset="0"/>
        </a:defRPr>
      </a:lvl9pPr>
    </p:bodyStyle>
    <p:otherStyle>
      <a:defPPr>
        <a:defRPr lang="en-US"/>
      </a:defPPr>
      <a:lvl1pPr marL="0" algn="l" defTabSz="190556" rtl="0" eaLnBrk="1" latinLnBrk="0" hangingPunct="1">
        <a:defRPr sz="800" kern="1200">
          <a:solidFill>
            <a:schemeClr val="tx1"/>
          </a:solidFill>
          <a:latin typeface="+mn-lt"/>
          <a:ea typeface="+mn-ea"/>
          <a:cs typeface="+mn-cs"/>
        </a:defRPr>
      </a:lvl1pPr>
      <a:lvl2pPr marL="190556" algn="l" defTabSz="190556" rtl="0" eaLnBrk="1" latinLnBrk="0" hangingPunct="1">
        <a:defRPr sz="800" kern="1200">
          <a:solidFill>
            <a:schemeClr val="tx1"/>
          </a:solidFill>
          <a:latin typeface="+mn-lt"/>
          <a:ea typeface="+mn-ea"/>
          <a:cs typeface="+mn-cs"/>
        </a:defRPr>
      </a:lvl2pPr>
      <a:lvl3pPr marL="381112" algn="l" defTabSz="190556" rtl="0" eaLnBrk="1" latinLnBrk="0" hangingPunct="1">
        <a:defRPr sz="800" kern="1200">
          <a:solidFill>
            <a:schemeClr val="tx1"/>
          </a:solidFill>
          <a:latin typeface="+mn-lt"/>
          <a:ea typeface="+mn-ea"/>
          <a:cs typeface="+mn-cs"/>
        </a:defRPr>
      </a:lvl3pPr>
      <a:lvl4pPr marL="571667" algn="l" defTabSz="190556" rtl="0" eaLnBrk="1" latinLnBrk="0" hangingPunct="1">
        <a:defRPr sz="800" kern="1200">
          <a:solidFill>
            <a:schemeClr val="tx1"/>
          </a:solidFill>
          <a:latin typeface="+mn-lt"/>
          <a:ea typeface="+mn-ea"/>
          <a:cs typeface="+mn-cs"/>
        </a:defRPr>
      </a:lvl4pPr>
      <a:lvl5pPr marL="762224" algn="l" defTabSz="190556" rtl="0" eaLnBrk="1" latinLnBrk="0" hangingPunct="1">
        <a:defRPr sz="800" kern="1200">
          <a:solidFill>
            <a:schemeClr val="tx1"/>
          </a:solidFill>
          <a:latin typeface="+mn-lt"/>
          <a:ea typeface="+mn-ea"/>
          <a:cs typeface="+mn-cs"/>
        </a:defRPr>
      </a:lvl5pPr>
      <a:lvl6pPr marL="952779" algn="l" defTabSz="190556" rtl="0" eaLnBrk="1" latinLnBrk="0" hangingPunct="1">
        <a:defRPr sz="800" kern="1200">
          <a:solidFill>
            <a:schemeClr val="tx1"/>
          </a:solidFill>
          <a:latin typeface="+mn-lt"/>
          <a:ea typeface="+mn-ea"/>
          <a:cs typeface="+mn-cs"/>
        </a:defRPr>
      </a:lvl6pPr>
      <a:lvl7pPr marL="1143336" algn="l" defTabSz="190556" rtl="0" eaLnBrk="1" latinLnBrk="0" hangingPunct="1">
        <a:defRPr sz="800" kern="1200">
          <a:solidFill>
            <a:schemeClr val="tx1"/>
          </a:solidFill>
          <a:latin typeface="+mn-lt"/>
          <a:ea typeface="+mn-ea"/>
          <a:cs typeface="+mn-cs"/>
        </a:defRPr>
      </a:lvl7pPr>
      <a:lvl8pPr marL="1333891" algn="l" defTabSz="190556" rtl="0" eaLnBrk="1" latinLnBrk="0" hangingPunct="1">
        <a:defRPr sz="800" kern="1200">
          <a:solidFill>
            <a:schemeClr val="tx1"/>
          </a:solidFill>
          <a:latin typeface="+mn-lt"/>
          <a:ea typeface="+mn-ea"/>
          <a:cs typeface="+mn-cs"/>
        </a:defRPr>
      </a:lvl8pPr>
      <a:lvl9pPr marL="1524448" algn="l" defTabSz="190556" rtl="0" eaLnBrk="1" latinLnBrk="0" hangingPunct="1">
        <a:defRPr sz="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234498" name="Picture 2"/>
          <p:cNvPicPr>
            <a:picLocks noChangeArrowheads="1"/>
          </p:cNvPicPr>
          <p:nvPr/>
        </p:nvPicPr>
        <p:blipFill>
          <a:blip r:embed="rId13"/>
          <a:srcRect/>
          <a:stretch>
            <a:fillRect/>
          </a:stretch>
        </p:blipFill>
        <p:spPr bwMode="auto">
          <a:xfrm>
            <a:off x="830263" y="4143375"/>
            <a:ext cx="1795462" cy="506413"/>
          </a:xfrm>
          <a:prstGeom prst="rect">
            <a:avLst/>
          </a:prstGeom>
          <a:noFill/>
          <a:ln w="12700">
            <a:noFill/>
            <a:miter lim="800000"/>
            <a:headEnd/>
            <a:tailEnd/>
          </a:ln>
        </p:spPr>
      </p:pic>
      <p:sp>
        <p:nvSpPr>
          <p:cNvPr id="24579" name="Rectangle 3"/>
          <p:cNvSpPr>
            <a:spLocks/>
          </p:cNvSpPr>
          <p:nvPr/>
        </p:nvSpPr>
        <p:spPr bwMode="auto">
          <a:xfrm>
            <a:off x="201613" y="-1131888"/>
            <a:ext cx="8799512" cy="541338"/>
          </a:xfrm>
          <a:prstGeom prst="rect">
            <a:avLst/>
          </a:prstGeom>
          <a:noFill/>
          <a:ln w="12700">
            <a:noFill/>
            <a:miter lim="800000"/>
            <a:headEnd/>
            <a:tailEnd/>
          </a:ln>
        </p:spPr>
        <p:txBody>
          <a:bodyPr lIns="0" tIns="0" rIns="11469" bIns="0">
            <a:prstTxWarp prst="textNoShape">
              <a:avLst/>
            </a:prstTxWarp>
          </a:bodyPr>
          <a:lstStyle/>
          <a:p>
            <a:pPr marL="11113" algn="ctr">
              <a:spcBef>
                <a:spcPts val="1475"/>
              </a:spcBef>
              <a:defRPr/>
            </a:pPr>
            <a:r>
              <a:rPr lang="en-US" sz="2600" b="1" dirty="0">
                <a:latin typeface="Arial" pitchFamily="-112" charset="0"/>
                <a:ea typeface="Arial" pitchFamily="-112" charset="0"/>
                <a:cs typeface="Arial" pitchFamily="-112" charset="0"/>
                <a:sym typeface="Arial" pitchFamily="-112" charset="0"/>
              </a:rPr>
              <a:t>All of our customers want to take their success to the next level</a:t>
            </a:r>
          </a:p>
        </p:txBody>
      </p:sp>
      <p:pic>
        <p:nvPicPr>
          <p:cNvPr id="234500" name="Picture 4"/>
          <p:cNvPicPr>
            <a:picLocks noChangeArrowheads="1"/>
          </p:cNvPicPr>
          <p:nvPr/>
        </p:nvPicPr>
        <p:blipFill>
          <a:blip r:embed="rId14"/>
          <a:srcRect/>
          <a:stretch>
            <a:fillRect/>
          </a:stretch>
        </p:blipFill>
        <p:spPr bwMode="auto">
          <a:xfrm>
            <a:off x="534988" y="454025"/>
            <a:ext cx="1384300" cy="695325"/>
          </a:xfrm>
          <a:prstGeom prst="rect">
            <a:avLst/>
          </a:prstGeom>
          <a:noFill/>
          <a:ln w="25400">
            <a:noFill/>
            <a:miter lim="800000"/>
            <a:headEnd/>
            <a:tailEnd/>
          </a:ln>
        </p:spPr>
      </p:pic>
      <p:pic>
        <p:nvPicPr>
          <p:cNvPr id="234501" name="Picture 5"/>
          <p:cNvPicPr>
            <a:picLocks noChangeArrowheads="1"/>
          </p:cNvPicPr>
          <p:nvPr/>
        </p:nvPicPr>
        <p:blipFill>
          <a:blip r:embed="rId15"/>
          <a:srcRect/>
          <a:stretch>
            <a:fillRect/>
          </a:stretch>
        </p:blipFill>
        <p:spPr bwMode="auto">
          <a:xfrm>
            <a:off x="7345363" y="2032000"/>
            <a:ext cx="777875" cy="655638"/>
          </a:xfrm>
          <a:prstGeom prst="rect">
            <a:avLst/>
          </a:prstGeom>
          <a:noFill/>
          <a:ln w="12700">
            <a:noFill/>
            <a:miter lim="800000"/>
            <a:headEnd/>
            <a:tailEnd/>
          </a:ln>
        </p:spPr>
      </p:pic>
      <p:pic>
        <p:nvPicPr>
          <p:cNvPr id="234502" name="Picture 6"/>
          <p:cNvPicPr>
            <a:picLocks noChangeArrowheads="1"/>
          </p:cNvPicPr>
          <p:nvPr/>
        </p:nvPicPr>
        <p:blipFill>
          <a:blip r:embed="rId16"/>
          <a:srcRect t="17999" b="16998"/>
          <a:stretch>
            <a:fillRect/>
          </a:stretch>
        </p:blipFill>
        <p:spPr bwMode="auto">
          <a:xfrm>
            <a:off x="3754438" y="1638300"/>
            <a:ext cx="1022350" cy="1047750"/>
          </a:xfrm>
          <a:prstGeom prst="rect">
            <a:avLst/>
          </a:prstGeom>
          <a:noFill/>
          <a:ln w="12700">
            <a:noFill/>
            <a:miter lim="800000"/>
            <a:headEnd/>
            <a:tailEnd/>
          </a:ln>
        </p:spPr>
      </p:pic>
      <p:pic>
        <p:nvPicPr>
          <p:cNvPr id="234503" name="Picture 7"/>
          <p:cNvPicPr>
            <a:picLocks noChangeArrowheads="1"/>
          </p:cNvPicPr>
          <p:nvPr/>
        </p:nvPicPr>
        <p:blipFill>
          <a:blip r:embed="rId17"/>
          <a:srcRect l="2921" t="9540" b="23070"/>
          <a:stretch>
            <a:fillRect/>
          </a:stretch>
        </p:blipFill>
        <p:spPr bwMode="auto">
          <a:xfrm>
            <a:off x="7429500" y="527050"/>
            <a:ext cx="1241425" cy="850900"/>
          </a:xfrm>
          <a:prstGeom prst="rect">
            <a:avLst/>
          </a:prstGeom>
          <a:noFill/>
          <a:ln w="12700">
            <a:noFill/>
            <a:miter lim="800000"/>
            <a:headEnd/>
            <a:tailEnd/>
          </a:ln>
        </p:spPr>
      </p:pic>
      <p:pic>
        <p:nvPicPr>
          <p:cNvPr id="234504" name="Picture 8"/>
          <p:cNvPicPr>
            <a:picLocks noChangeArrowheads="1"/>
          </p:cNvPicPr>
          <p:nvPr/>
        </p:nvPicPr>
        <p:blipFill>
          <a:blip r:embed="rId18"/>
          <a:srcRect/>
          <a:stretch>
            <a:fillRect/>
          </a:stretch>
        </p:blipFill>
        <p:spPr bwMode="auto">
          <a:xfrm>
            <a:off x="3424238" y="5197475"/>
            <a:ext cx="781050" cy="746125"/>
          </a:xfrm>
          <a:prstGeom prst="rect">
            <a:avLst/>
          </a:prstGeom>
          <a:noFill/>
          <a:ln w="12700">
            <a:noFill/>
            <a:miter lim="800000"/>
            <a:headEnd/>
            <a:tailEnd/>
          </a:ln>
        </p:spPr>
      </p:pic>
      <p:pic>
        <p:nvPicPr>
          <p:cNvPr id="234505" name="Picture 9"/>
          <p:cNvPicPr>
            <a:picLocks noChangeAspect="1" noChangeArrowheads="1"/>
          </p:cNvPicPr>
          <p:nvPr/>
        </p:nvPicPr>
        <p:blipFill>
          <a:blip r:embed="rId19"/>
          <a:srcRect/>
          <a:stretch>
            <a:fillRect/>
          </a:stretch>
        </p:blipFill>
        <p:spPr bwMode="auto">
          <a:xfrm>
            <a:off x="7607300" y="3067050"/>
            <a:ext cx="993775" cy="1231900"/>
          </a:xfrm>
          <a:prstGeom prst="rect">
            <a:avLst/>
          </a:prstGeom>
          <a:noFill/>
          <a:ln w="12700">
            <a:noFill/>
            <a:miter lim="800000"/>
            <a:headEnd/>
            <a:tailEnd/>
          </a:ln>
        </p:spPr>
      </p:pic>
      <p:pic>
        <p:nvPicPr>
          <p:cNvPr id="234506" name="Picture 10"/>
          <p:cNvPicPr>
            <a:picLocks noChangeAspect="1" noChangeArrowheads="1"/>
          </p:cNvPicPr>
          <p:nvPr/>
        </p:nvPicPr>
        <p:blipFill>
          <a:blip r:embed="rId20"/>
          <a:srcRect/>
          <a:stretch>
            <a:fillRect/>
          </a:stretch>
        </p:blipFill>
        <p:spPr bwMode="auto">
          <a:xfrm>
            <a:off x="1249363" y="5022850"/>
            <a:ext cx="1509712" cy="1454150"/>
          </a:xfrm>
          <a:prstGeom prst="rect">
            <a:avLst/>
          </a:prstGeom>
          <a:noFill/>
          <a:ln w="12700">
            <a:noFill/>
            <a:miter lim="800000"/>
            <a:headEnd/>
            <a:tailEnd/>
          </a:ln>
        </p:spPr>
      </p:pic>
      <p:pic>
        <p:nvPicPr>
          <p:cNvPr id="234507" name="Picture 11"/>
          <p:cNvPicPr>
            <a:picLocks noChangeAspect="1" noChangeArrowheads="1"/>
          </p:cNvPicPr>
          <p:nvPr/>
        </p:nvPicPr>
        <p:blipFill>
          <a:blip r:embed="rId21"/>
          <a:srcRect/>
          <a:stretch>
            <a:fillRect/>
          </a:stretch>
        </p:blipFill>
        <p:spPr bwMode="auto">
          <a:xfrm>
            <a:off x="4344988" y="268288"/>
            <a:ext cx="874712" cy="990600"/>
          </a:xfrm>
          <a:prstGeom prst="rect">
            <a:avLst/>
          </a:prstGeom>
          <a:noFill/>
          <a:ln w="12700">
            <a:noFill/>
            <a:miter lim="800000"/>
            <a:headEnd/>
            <a:tailEnd/>
          </a:ln>
        </p:spPr>
      </p:pic>
      <p:pic>
        <p:nvPicPr>
          <p:cNvPr id="234508" name="Picture 12"/>
          <p:cNvPicPr>
            <a:picLocks noChangeAspect="1" noChangeArrowheads="1"/>
          </p:cNvPicPr>
          <p:nvPr/>
        </p:nvPicPr>
        <p:blipFill>
          <a:blip r:embed="rId22"/>
          <a:srcRect t="8803" r="2751" b="11971"/>
          <a:stretch>
            <a:fillRect/>
          </a:stretch>
        </p:blipFill>
        <p:spPr bwMode="auto">
          <a:xfrm>
            <a:off x="5249863" y="5373688"/>
            <a:ext cx="1179512" cy="569912"/>
          </a:xfrm>
          <a:prstGeom prst="rect">
            <a:avLst/>
          </a:prstGeom>
          <a:noFill/>
          <a:ln w="12700">
            <a:noFill/>
            <a:miter lim="800000"/>
            <a:headEnd/>
            <a:tailEnd/>
          </a:ln>
        </p:spPr>
      </p:pic>
      <p:pic>
        <p:nvPicPr>
          <p:cNvPr id="234509" name="Picture 13"/>
          <p:cNvPicPr>
            <a:picLocks noChangeArrowheads="1"/>
          </p:cNvPicPr>
          <p:nvPr/>
        </p:nvPicPr>
        <p:blipFill>
          <a:blip r:embed="rId23"/>
          <a:srcRect/>
          <a:stretch>
            <a:fillRect/>
          </a:stretch>
        </p:blipFill>
        <p:spPr bwMode="auto">
          <a:xfrm>
            <a:off x="5826125" y="815975"/>
            <a:ext cx="1450975" cy="1406525"/>
          </a:xfrm>
          <a:prstGeom prst="rect">
            <a:avLst/>
          </a:prstGeom>
          <a:noFill/>
          <a:ln w="12700">
            <a:noFill/>
            <a:miter lim="800000"/>
            <a:headEnd/>
            <a:tailEnd/>
          </a:ln>
        </p:spPr>
      </p:pic>
      <p:pic>
        <p:nvPicPr>
          <p:cNvPr id="234510" name="Picture 14"/>
          <p:cNvPicPr>
            <a:picLocks noChangeArrowheads="1"/>
          </p:cNvPicPr>
          <p:nvPr/>
        </p:nvPicPr>
        <p:blipFill>
          <a:blip r:embed="rId24"/>
          <a:srcRect l="9235" t="14063" r="80455" b="82291"/>
          <a:stretch>
            <a:fillRect/>
          </a:stretch>
        </p:blipFill>
        <p:spPr bwMode="auto">
          <a:xfrm>
            <a:off x="3630613" y="3171825"/>
            <a:ext cx="1758950" cy="1020763"/>
          </a:xfrm>
          <a:prstGeom prst="rect">
            <a:avLst/>
          </a:prstGeom>
          <a:noFill/>
          <a:ln w="12700">
            <a:noFill/>
            <a:miter lim="800000"/>
            <a:headEnd/>
            <a:tailEnd/>
          </a:ln>
        </p:spPr>
      </p:pic>
      <p:pic>
        <p:nvPicPr>
          <p:cNvPr id="234511" name="Picture 15"/>
          <p:cNvPicPr>
            <a:picLocks noChangeAspect="1" noChangeArrowheads="1"/>
          </p:cNvPicPr>
          <p:nvPr/>
        </p:nvPicPr>
        <p:blipFill>
          <a:blip r:embed="rId25"/>
          <a:srcRect/>
          <a:stretch>
            <a:fillRect/>
          </a:stretch>
        </p:blipFill>
        <p:spPr bwMode="auto">
          <a:xfrm>
            <a:off x="7612063" y="4818063"/>
            <a:ext cx="509587" cy="1308100"/>
          </a:xfrm>
          <a:prstGeom prst="rect">
            <a:avLst/>
          </a:prstGeom>
          <a:noFill/>
          <a:ln w="12700">
            <a:noFill/>
            <a:miter lim="800000"/>
            <a:headEnd/>
            <a:tailEnd/>
          </a:ln>
        </p:spPr>
      </p:pic>
      <p:pic>
        <p:nvPicPr>
          <p:cNvPr id="234512" name="Picture 16"/>
          <p:cNvPicPr>
            <a:picLocks noChangeAspect="1" noChangeArrowheads="1"/>
          </p:cNvPicPr>
          <p:nvPr/>
        </p:nvPicPr>
        <p:blipFill>
          <a:blip r:embed="rId26"/>
          <a:srcRect/>
          <a:stretch>
            <a:fillRect/>
          </a:stretch>
        </p:blipFill>
        <p:spPr bwMode="auto">
          <a:xfrm>
            <a:off x="1968500" y="2679700"/>
            <a:ext cx="1211263" cy="571500"/>
          </a:xfrm>
          <a:prstGeom prst="rect">
            <a:avLst/>
          </a:prstGeom>
          <a:noFill/>
          <a:ln w="12700">
            <a:noFill/>
            <a:miter lim="800000"/>
            <a:headEnd/>
            <a:tailEnd/>
          </a:ln>
        </p:spPr>
      </p:pic>
      <p:pic>
        <p:nvPicPr>
          <p:cNvPr id="234513" name="Picture 17"/>
          <p:cNvPicPr>
            <a:picLocks noChangeAspect="1" noChangeArrowheads="1"/>
          </p:cNvPicPr>
          <p:nvPr/>
        </p:nvPicPr>
        <p:blipFill>
          <a:blip r:embed="rId27"/>
          <a:srcRect/>
          <a:stretch>
            <a:fillRect/>
          </a:stretch>
        </p:blipFill>
        <p:spPr bwMode="auto">
          <a:xfrm>
            <a:off x="2182813" y="731838"/>
            <a:ext cx="1835150" cy="782637"/>
          </a:xfrm>
          <a:prstGeom prst="rect">
            <a:avLst/>
          </a:prstGeom>
          <a:noFill/>
          <a:ln w="25400">
            <a:noFill/>
            <a:miter lim="800000"/>
            <a:headEnd/>
            <a:tailEnd/>
          </a:ln>
        </p:spPr>
      </p:pic>
      <p:pic>
        <p:nvPicPr>
          <p:cNvPr id="234514" name="Picture 18"/>
          <p:cNvPicPr>
            <a:picLocks noChangeAspect="1" noChangeArrowheads="1"/>
          </p:cNvPicPr>
          <p:nvPr/>
        </p:nvPicPr>
        <p:blipFill>
          <a:blip r:embed="rId28"/>
          <a:srcRect/>
          <a:stretch>
            <a:fillRect/>
          </a:stretch>
        </p:blipFill>
        <p:spPr bwMode="auto">
          <a:xfrm>
            <a:off x="4054475" y="4332288"/>
            <a:ext cx="1455738" cy="758825"/>
          </a:xfrm>
          <a:prstGeom prst="rect">
            <a:avLst/>
          </a:prstGeom>
          <a:noFill/>
          <a:ln w="25400">
            <a:noFill/>
            <a:miter lim="800000"/>
            <a:headEnd/>
            <a:tailEnd/>
          </a:ln>
        </p:spPr>
      </p:pic>
      <p:pic>
        <p:nvPicPr>
          <p:cNvPr id="234515" name="Picture 19"/>
          <p:cNvPicPr>
            <a:picLocks noChangeAspect="1" noChangeArrowheads="1"/>
          </p:cNvPicPr>
          <p:nvPr/>
        </p:nvPicPr>
        <p:blipFill>
          <a:blip r:embed="rId29"/>
          <a:srcRect/>
          <a:stretch>
            <a:fillRect/>
          </a:stretch>
        </p:blipFill>
        <p:spPr bwMode="auto">
          <a:xfrm>
            <a:off x="5407025" y="2320925"/>
            <a:ext cx="1336675" cy="565150"/>
          </a:xfrm>
          <a:prstGeom prst="rect">
            <a:avLst/>
          </a:prstGeom>
          <a:noFill/>
          <a:ln w="25400">
            <a:noFill/>
            <a:miter lim="800000"/>
            <a:headEnd/>
            <a:tailEnd/>
          </a:ln>
        </p:spPr>
      </p:pic>
      <p:pic>
        <p:nvPicPr>
          <p:cNvPr id="234516" name="Picture 20"/>
          <p:cNvPicPr>
            <a:picLocks noChangeAspect="1" noChangeArrowheads="1"/>
          </p:cNvPicPr>
          <p:nvPr/>
        </p:nvPicPr>
        <p:blipFill>
          <a:blip r:embed="rId30"/>
          <a:srcRect/>
          <a:stretch>
            <a:fillRect/>
          </a:stretch>
        </p:blipFill>
        <p:spPr bwMode="auto">
          <a:xfrm>
            <a:off x="2790825" y="3587750"/>
            <a:ext cx="768350" cy="1455738"/>
          </a:xfrm>
          <a:prstGeom prst="rect">
            <a:avLst/>
          </a:prstGeom>
          <a:noFill/>
          <a:ln w="25400">
            <a:noFill/>
            <a:miter lim="800000"/>
            <a:headEnd/>
            <a:tailEnd/>
          </a:ln>
        </p:spPr>
      </p:pic>
      <p:pic>
        <p:nvPicPr>
          <p:cNvPr id="234517" name="Picture 21"/>
          <p:cNvPicPr>
            <a:picLocks noChangeAspect="1" noChangeArrowheads="1"/>
          </p:cNvPicPr>
          <p:nvPr/>
        </p:nvPicPr>
        <p:blipFill>
          <a:blip r:embed="rId31"/>
          <a:srcRect/>
          <a:stretch>
            <a:fillRect/>
          </a:stretch>
        </p:blipFill>
        <p:spPr bwMode="auto">
          <a:xfrm>
            <a:off x="5540375" y="139700"/>
            <a:ext cx="1778000" cy="873125"/>
          </a:xfrm>
          <a:prstGeom prst="rect">
            <a:avLst/>
          </a:prstGeom>
          <a:noFill/>
          <a:ln w="25400">
            <a:noFill/>
            <a:miter lim="800000"/>
            <a:headEnd/>
            <a:tailEnd/>
          </a:ln>
        </p:spPr>
      </p:pic>
      <p:pic>
        <p:nvPicPr>
          <p:cNvPr id="234518" name="Picture 22"/>
          <p:cNvPicPr>
            <a:picLocks noChangeAspect="1" noChangeArrowheads="1"/>
          </p:cNvPicPr>
          <p:nvPr/>
        </p:nvPicPr>
        <p:blipFill>
          <a:blip r:embed="rId32"/>
          <a:srcRect/>
          <a:stretch>
            <a:fillRect/>
          </a:stretch>
        </p:blipFill>
        <p:spPr bwMode="auto">
          <a:xfrm>
            <a:off x="369888" y="2905125"/>
            <a:ext cx="1098550" cy="838200"/>
          </a:xfrm>
          <a:prstGeom prst="rect">
            <a:avLst/>
          </a:prstGeom>
          <a:noFill/>
          <a:ln w="25400">
            <a:noFill/>
            <a:miter lim="800000"/>
            <a:headEnd/>
            <a:tailEnd/>
          </a:ln>
        </p:spPr>
      </p:pic>
      <p:pic>
        <p:nvPicPr>
          <p:cNvPr id="234519" name="Picture 23"/>
          <p:cNvPicPr>
            <a:picLocks noChangeAspect="1" noChangeArrowheads="1"/>
          </p:cNvPicPr>
          <p:nvPr/>
        </p:nvPicPr>
        <p:blipFill>
          <a:blip r:embed="rId33"/>
          <a:srcRect/>
          <a:stretch>
            <a:fillRect/>
          </a:stretch>
        </p:blipFill>
        <p:spPr bwMode="auto">
          <a:xfrm>
            <a:off x="5826125" y="3403600"/>
            <a:ext cx="1447800" cy="1325563"/>
          </a:xfrm>
          <a:prstGeom prst="rect">
            <a:avLst/>
          </a:prstGeom>
          <a:noFill/>
          <a:ln w="25400">
            <a:noFill/>
            <a:miter lim="800000"/>
            <a:headEnd/>
            <a:tailEnd/>
          </a:ln>
        </p:spPr>
      </p:pic>
      <p:pic>
        <p:nvPicPr>
          <p:cNvPr id="234520" name="Picture 24"/>
          <p:cNvPicPr>
            <a:picLocks noChangeAspect="1" noChangeArrowheads="1"/>
          </p:cNvPicPr>
          <p:nvPr/>
        </p:nvPicPr>
        <p:blipFill>
          <a:blip r:embed="rId34"/>
          <a:srcRect/>
          <a:stretch>
            <a:fillRect/>
          </a:stretch>
        </p:blipFill>
        <p:spPr bwMode="auto">
          <a:xfrm>
            <a:off x="4197350" y="5851525"/>
            <a:ext cx="1039813" cy="820738"/>
          </a:xfrm>
          <a:prstGeom prst="rect">
            <a:avLst/>
          </a:prstGeom>
          <a:noFill/>
          <a:ln w="25400">
            <a:noFill/>
            <a:miter lim="800000"/>
            <a:headEnd/>
            <a:tailEnd/>
          </a:ln>
        </p:spPr>
      </p:pic>
      <p:pic>
        <p:nvPicPr>
          <p:cNvPr id="234521" name="Picture 25"/>
          <p:cNvPicPr>
            <a:picLocks noChangeAspect="1" noChangeArrowheads="1"/>
          </p:cNvPicPr>
          <p:nvPr/>
        </p:nvPicPr>
        <p:blipFill>
          <a:blip r:embed="rId35"/>
          <a:srcRect/>
          <a:stretch>
            <a:fillRect/>
          </a:stretch>
        </p:blipFill>
        <p:spPr bwMode="auto">
          <a:xfrm>
            <a:off x="5835650" y="5908675"/>
            <a:ext cx="1736725" cy="998538"/>
          </a:xfrm>
          <a:prstGeom prst="rect">
            <a:avLst/>
          </a:prstGeom>
          <a:noFill/>
          <a:ln w="25400">
            <a:noFill/>
            <a:miter lim="800000"/>
            <a:headEnd/>
            <a:tailEnd/>
          </a:ln>
        </p:spPr>
      </p:pic>
      <p:pic>
        <p:nvPicPr>
          <p:cNvPr id="234522" name="Picture 26"/>
          <p:cNvPicPr>
            <a:picLocks noChangeAspect="1" noChangeArrowheads="1"/>
          </p:cNvPicPr>
          <p:nvPr/>
        </p:nvPicPr>
        <p:blipFill>
          <a:blip r:embed="rId36"/>
          <a:srcRect/>
          <a:stretch>
            <a:fillRect/>
          </a:stretch>
        </p:blipFill>
        <p:spPr bwMode="auto">
          <a:xfrm>
            <a:off x="855663" y="1079500"/>
            <a:ext cx="1265237" cy="1744663"/>
          </a:xfrm>
          <a:prstGeom prst="rect">
            <a:avLst/>
          </a:prstGeom>
          <a:noFill/>
          <a:ln w="12700">
            <a:noFill/>
            <a:miter lim="800000"/>
            <a:headEnd/>
            <a:tailEnd/>
          </a:ln>
        </p:spPr>
      </p:pic>
      <p:pic>
        <p:nvPicPr>
          <p:cNvPr id="234523" name="Picture 27"/>
          <p:cNvPicPr>
            <a:picLocks noChangeAspect="1" noChangeArrowheads="1"/>
          </p:cNvPicPr>
          <p:nvPr/>
        </p:nvPicPr>
        <p:blipFill>
          <a:blip r:embed="rId37"/>
          <a:srcRect/>
          <a:stretch>
            <a:fillRect/>
          </a:stretch>
        </p:blipFill>
        <p:spPr bwMode="auto">
          <a:xfrm>
            <a:off x="2281238" y="1685925"/>
            <a:ext cx="1281112" cy="463550"/>
          </a:xfrm>
          <a:prstGeom prst="rect">
            <a:avLst/>
          </a:prstGeom>
          <a:noFill/>
          <a:ln w="12700">
            <a:noFill/>
            <a:miter lim="800000"/>
            <a:headEnd/>
            <a:tailEnd/>
          </a:ln>
        </p:spPr>
      </p:pic>
      <p:pic>
        <p:nvPicPr>
          <p:cNvPr id="234524" name="Picture 28"/>
          <p:cNvPicPr>
            <a:picLocks noChangeArrowheads="1"/>
          </p:cNvPicPr>
          <p:nvPr/>
        </p:nvPicPr>
        <p:blipFill>
          <a:blip r:embed="rId38"/>
          <a:srcRect/>
          <a:stretch>
            <a:fillRect/>
          </a:stretch>
        </p:blipFill>
        <p:spPr bwMode="auto">
          <a:xfrm>
            <a:off x="4437063" y="1041400"/>
            <a:ext cx="1700212" cy="1343025"/>
          </a:xfrm>
          <a:prstGeom prst="rect">
            <a:avLst/>
          </a:prstGeom>
          <a:noFill/>
          <a:ln w="25400">
            <a:noFill/>
            <a:miter lim="800000"/>
            <a:headEnd/>
            <a:tailEnd/>
          </a:ln>
        </p:spPr>
      </p:pic>
      <p:pic>
        <p:nvPicPr>
          <p:cNvPr id="234525" name="Picture 29"/>
          <p:cNvPicPr>
            <a:picLocks noChangeAspect="1" noChangeArrowheads="1"/>
          </p:cNvPicPr>
          <p:nvPr/>
        </p:nvPicPr>
        <p:blipFill>
          <a:blip r:embed="rId39"/>
          <a:srcRect/>
          <a:stretch>
            <a:fillRect/>
          </a:stretch>
        </p:blipFill>
        <p:spPr bwMode="auto">
          <a:xfrm>
            <a:off x="2798763" y="6054725"/>
            <a:ext cx="1109662" cy="582613"/>
          </a:xfrm>
          <a:prstGeom prst="rect">
            <a:avLst/>
          </a:prstGeom>
          <a:noFill/>
          <a:ln w="12700">
            <a:noFill/>
            <a:miter lim="800000"/>
            <a:headEnd/>
            <a:tailEnd/>
          </a:ln>
        </p:spPr>
      </p:pic>
      <p:pic>
        <p:nvPicPr>
          <p:cNvPr id="234526" name="Picture 30"/>
          <p:cNvPicPr>
            <a:picLocks noChangeAspect="1" noChangeArrowheads="1"/>
          </p:cNvPicPr>
          <p:nvPr/>
        </p:nvPicPr>
        <p:blipFill>
          <a:blip r:embed="rId40"/>
          <a:srcRect/>
          <a:stretch>
            <a:fillRect/>
          </a:stretch>
        </p:blipFill>
        <p:spPr bwMode="auto">
          <a:xfrm>
            <a:off x="257175" y="4699000"/>
            <a:ext cx="1176338" cy="644525"/>
          </a:xfrm>
          <a:prstGeom prst="rect">
            <a:avLst/>
          </a:prstGeom>
          <a:noFill/>
          <a:ln w="9525">
            <a:noFill/>
            <a:miter lim="800000"/>
            <a:headEnd/>
            <a:tailEnd/>
          </a:ln>
        </p:spPr>
      </p:pic>
      <p:pic>
        <p:nvPicPr>
          <p:cNvPr id="234527" name="Picture 31"/>
          <p:cNvPicPr>
            <a:picLocks noChangeAspect="1" noChangeArrowheads="1"/>
          </p:cNvPicPr>
          <p:nvPr/>
        </p:nvPicPr>
        <p:blipFill>
          <a:blip r:embed="rId41"/>
          <a:srcRect l="6165" t="22127" r="4124" b="28841"/>
          <a:stretch>
            <a:fillRect/>
          </a:stretch>
        </p:blipFill>
        <p:spPr bwMode="auto">
          <a:xfrm>
            <a:off x="6808788" y="2714625"/>
            <a:ext cx="1085850" cy="647700"/>
          </a:xfrm>
          <a:prstGeom prst="rect">
            <a:avLst/>
          </a:prstGeom>
          <a:noFill/>
          <a:ln w="12700">
            <a:noFill/>
            <a:miter lim="800000"/>
            <a:headEnd/>
            <a:tailEnd/>
          </a:ln>
        </p:spPr>
      </p:pic>
      <p:pic>
        <p:nvPicPr>
          <p:cNvPr id="234528" name="Picture 32"/>
          <p:cNvPicPr>
            <a:picLocks noChangeAspect="1" noChangeArrowheads="1"/>
          </p:cNvPicPr>
          <p:nvPr userDrawn="1"/>
        </p:nvPicPr>
        <p:blipFill>
          <a:blip r:embed="rId42"/>
          <a:srcRect b="22127"/>
          <a:stretch>
            <a:fillRect/>
          </a:stretch>
        </p:blipFill>
        <p:spPr bwMode="auto">
          <a:xfrm>
            <a:off x="0" y="6096000"/>
            <a:ext cx="1104900" cy="7620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p:txStyles>
    <p:titleStyle>
      <a:lvl1pPr algn="l" rtl="0" eaLnBrk="0" fontAlgn="base" hangingPunct="0">
        <a:spcBef>
          <a:spcPct val="0"/>
        </a:spcBef>
        <a:spcAft>
          <a:spcPct val="0"/>
        </a:spcAft>
        <a:defRPr sz="2700" b="1">
          <a:solidFill>
            <a:srgbClr val="000000"/>
          </a:solidFill>
          <a:latin typeface="+mj-lt"/>
          <a:ea typeface="ＭＳ Ｐゴシック" pitchFamily="-107" charset="-128"/>
          <a:cs typeface="ＭＳ Ｐゴシック" pitchFamily="-107" charset="-128"/>
          <a:sym typeface="Arial" pitchFamily="26" charset="0"/>
        </a:defRPr>
      </a:lvl1pPr>
      <a:lvl2pPr algn="l" rtl="0" eaLnBrk="0" fontAlgn="base" hangingPunct="0">
        <a:spcBef>
          <a:spcPct val="0"/>
        </a:spcBef>
        <a:spcAft>
          <a:spcPct val="0"/>
        </a:spcAft>
        <a:defRPr sz="2700" b="1">
          <a:solidFill>
            <a:srgbClr val="000000"/>
          </a:solidFill>
          <a:latin typeface="Arial" pitchFamily="-107" charset="0"/>
          <a:ea typeface="ＭＳ Ｐゴシック" pitchFamily="-107" charset="-128"/>
          <a:cs typeface="ＭＳ Ｐゴシック" pitchFamily="-107" charset="-128"/>
          <a:sym typeface="Arial" pitchFamily="26" charset="0"/>
        </a:defRPr>
      </a:lvl2pPr>
      <a:lvl3pPr algn="l" rtl="0" eaLnBrk="0" fontAlgn="base" hangingPunct="0">
        <a:spcBef>
          <a:spcPct val="0"/>
        </a:spcBef>
        <a:spcAft>
          <a:spcPct val="0"/>
        </a:spcAft>
        <a:defRPr sz="2700" b="1">
          <a:solidFill>
            <a:srgbClr val="000000"/>
          </a:solidFill>
          <a:latin typeface="Arial" pitchFamily="-107" charset="0"/>
          <a:ea typeface="ＭＳ Ｐゴシック" pitchFamily="-107" charset="-128"/>
          <a:cs typeface="ＭＳ Ｐゴシック" pitchFamily="-107" charset="-128"/>
          <a:sym typeface="Arial" pitchFamily="26" charset="0"/>
        </a:defRPr>
      </a:lvl3pPr>
      <a:lvl4pPr algn="l" rtl="0" eaLnBrk="0" fontAlgn="base" hangingPunct="0">
        <a:spcBef>
          <a:spcPct val="0"/>
        </a:spcBef>
        <a:spcAft>
          <a:spcPct val="0"/>
        </a:spcAft>
        <a:defRPr sz="2700" b="1">
          <a:solidFill>
            <a:srgbClr val="000000"/>
          </a:solidFill>
          <a:latin typeface="Arial" pitchFamily="-107" charset="0"/>
          <a:ea typeface="ＭＳ Ｐゴシック" pitchFamily="-107" charset="-128"/>
          <a:cs typeface="ＭＳ Ｐゴシック" pitchFamily="-107" charset="-128"/>
          <a:sym typeface="Arial" pitchFamily="26" charset="0"/>
        </a:defRPr>
      </a:lvl4pPr>
      <a:lvl5pPr algn="l" rtl="0" eaLnBrk="0" fontAlgn="base" hangingPunct="0">
        <a:spcBef>
          <a:spcPct val="0"/>
        </a:spcBef>
        <a:spcAft>
          <a:spcPct val="0"/>
        </a:spcAft>
        <a:defRPr sz="2700" b="1">
          <a:solidFill>
            <a:srgbClr val="000000"/>
          </a:solidFill>
          <a:latin typeface="Arial" pitchFamily="-107" charset="0"/>
          <a:ea typeface="ＭＳ Ｐゴシック" pitchFamily="-107" charset="-128"/>
          <a:cs typeface="ＭＳ Ｐゴシック" pitchFamily="-107" charset="-128"/>
          <a:sym typeface="Arial" pitchFamily="26" charset="0"/>
        </a:defRPr>
      </a:lvl5pPr>
      <a:lvl6pPr marL="190556" algn="l" rtl="0" fontAlgn="base">
        <a:spcBef>
          <a:spcPct val="0"/>
        </a:spcBef>
        <a:spcAft>
          <a:spcPct val="0"/>
        </a:spcAft>
        <a:defRPr sz="2700" b="1">
          <a:solidFill>
            <a:srgbClr val="000000"/>
          </a:solidFill>
          <a:latin typeface="Arial" pitchFamily="-107" charset="0"/>
          <a:sym typeface="Arial" pitchFamily="-107" charset="0"/>
        </a:defRPr>
      </a:lvl6pPr>
      <a:lvl7pPr marL="381112" algn="l" rtl="0" fontAlgn="base">
        <a:spcBef>
          <a:spcPct val="0"/>
        </a:spcBef>
        <a:spcAft>
          <a:spcPct val="0"/>
        </a:spcAft>
        <a:defRPr sz="2700" b="1">
          <a:solidFill>
            <a:srgbClr val="000000"/>
          </a:solidFill>
          <a:latin typeface="Arial" pitchFamily="-107" charset="0"/>
          <a:sym typeface="Arial" pitchFamily="-107" charset="0"/>
        </a:defRPr>
      </a:lvl7pPr>
      <a:lvl8pPr marL="571667" algn="l" rtl="0" fontAlgn="base">
        <a:spcBef>
          <a:spcPct val="0"/>
        </a:spcBef>
        <a:spcAft>
          <a:spcPct val="0"/>
        </a:spcAft>
        <a:defRPr sz="2700" b="1">
          <a:solidFill>
            <a:srgbClr val="000000"/>
          </a:solidFill>
          <a:latin typeface="Arial" pitchFamily="-107" charset="0"/>
          <a:sym typeface="Arial" pitchFamily="-107" charset="0"/>
        </a:defRPr>
      </a:lvl8pPr>
      <a:lvl9pPr marL="762224" algn="l" rtl="0" fontAlgn="base">
        <a:spcBef>
          <a:spcPct val="0"/>
        </a:spcBef>
        <a:spcAft>
          <a:spcPct val="0"/>
        </a:spcAft>
        <a:defRPr sz="2700" b="1">
          <a:solidFill>
            <a:srgbClr val="000000"/>
          </a:solidFill>
          <a:latin typeface="Arial" pitchFamily="-107" charset="0"/>
          <a:sym typeface="Arial" pitchFamily="-107" charset="0"/>
        </a:defRPr>
      </a:lvl9pPr>
    </p:titleStyle>
    <p:bodyStyle>
      <a:lvl1pPr marL="346075" indent="-330200" algn="l" rtl="0" eaLnBrk="0" fontAlgn="base" hangingPunct="0">
        <a:lnSpc>
          <a:spcPct val="90000"/>
        </a:lnSpc>
        <a:spcBef>
          <a:spcPts val="1125"/>
        </a:spcBef>
        <a:spcAft>
          <a:spcPct val="0"/>
        </a:spcAft>
        <a:buClr>
          <a:srgbClr val="D13117"/>
        </a:buClr>
        <a:buSzPct val="150000"/>
        <a:buFont typeface="Arial" pitchFamily="26" charset="0"/>
        <a:buChar char="•"/>
        <a:defRPr sz="2500">
          <a:solidFill>
            <a:srgbClr val="000000"/>
          </a:solidFill>
          <a:latin typeface="+mn-lt"/>
          <a:ea typeface="ＭＳ Ｐゴシック" pitchFamily="-107" charset="-128"/>
          <a:cs typeface="ＭＳ Ｐゴシック" pitchFamily="-107" charset="-128"/>
          <a:sym typeface="Arial" pitchFamily="26" charset="0"/>
        </a:defRPr>
      </a:lvl1pPr>
      <a:lvl2pPr marL="695325" indent="-314325" algn="l" rtl="0" eaLnBrk="0" fontAlgn="base" hangingPunct="0">
        <a:lnSpc>
          <a:spcPct val="90000"/>
        </a:lnSpc>
        <a:spcBef>
          <a:spcPts val="1125"/>
        </a:spcBef>
        <a:spcAft>
          <a:spcPct val="0"/>
        </a:spcAft>
        <a:buClr>
          <a:srgbClr val="D13117"/>
        </a:buClr>
        <a:buSzPct val="150000"/>
        <a:buFont typeface="Arial" pitchFamily="26" charset="0"/>
        <a:buChar char="•"/>
        <a:defRPr sz="2300">
          <a:solidFill>
            <a:srgbClr val="000000"/>
          </a:solidFill>
          <a:latin typeface="+mn-lt"/>
          <a:ea typeface="ＭＳ Ｐゴシック" pitchFamily="-107" charset="-128"/>
          <a:sym typeface="Arial" pitchFamily="26" charset="0"/>
        </a:defRPr>
      </a:lvl2pPr>
      <a:lvl3pPr marL="1001713" indent="-292100" algn="l" rtl="0" eaLnBrk="0" fontAlgn="base" hangingPunct="0">
        <a:lnSpc>
          <a:spcPct val="90000"/>
        </a:lnSpc>
        <a:spcBef>
          <a:spcPts val="1125"/>
        </a:spcBef>
        <a:spcAft>
          <a:spcPct val="0"/>
        </a:spcAft>
        <a:buClr>
          <a:srgbClr val="D13117"/>
        </a:buClr>
        <a:buSzPct val="150000"/>
        <a:buFont typeface="Arial" pitchFamily="26" charset="0"/>
        <a:buChar char="•"/>
        <a:defRPr sz="1900">
          <a:solidFill>
            <a:srgbClr val="000000"/>
          </a:solidFill>
          <a:latin typeface="+mn-lt"/>
          <a:ea typeface="ＭＳ Ｐゴシック" pitchFamily="-107" charset="-128"/>
          <a:sym typeface="Arial" pitchFamily="26" charset="0"/>
        </a:defRPr>
      </a:lvl3pPr>
      <a:lvl4pPr marL="1293813" indent="-255588" algn="l" rtl="0" eaLnBrk="0" fontAlgn="base" hangingPunct="0">
        <a:lnSpc>
          <a:spcPct val="90000"/>
        </a:lnSpc>
        <a:spcBef>
          <a:spcPts val="1125"/>
        </a:spcBef>
        <a:spcAft>
          <a:spcPct val="0"/>
        </a:spcAft>
        <a:buClr>
          <a:srgbClr val="D13117"/>
        </a:buClr>
        <a:buSzPct val="150000"/>
        <a:buFont typeface="Arial" pitchFamily="26" charset="0"/>
        <a:buChar char="•"/>
        <a:defRPr sz="1700">
          <a:solidFill>
            <a:srgbClr val="000000"/>
          </a:solidFill>
          <a:latin typeface="+mn-lt"/>
          <a:ea typeface="ＭＳ Ｐゴシック" pitchFamily="-107" charset="-128"/>
          <a:sym typeface="Arial" pitchFamily="26" charset="0"/>
        </a:defRPr>
      </a:lvl4pPr>
      <a:lvl5pPr marL="1547813" indent="-234950" algn="l" rtl="0" eaLnBrk="0" fontAlgn="base" hangingPunct="0">
        <a:lnSpc>
          <a:spcPct val="90000"/>
        </a:lnSpc>
        <a:spcBef>
          <a:spcPts val="1125"/>
        </a:spcBef>
        <a:spcAft>
          <a:spcPct val="0"/>
        </a:spcAft>
        <a:buClr>
          <a:srgbClr val="D13117"/>
        </a:buClr>
        <a:buSzPct val="150000"/>
        <a:buFont typeface="Arial" pitchFamily="26" charset="0"/>
        <a:buChar char="•"/>
        <a:defRPr sz="1300">
          <a:solidFill>
            <a:srgbClr val="000000"/>
          </a:solidFill>
          <a:latin typeface="+mn-lt"/>
          <a:ea typeface="ＭＳ Ｐゴシック" pitchFamily="-107" charset="-128"/>
          <a:sym typeface="Arial" pitchFamily="26" charset="0"/>
        </a:defRPr>
      </a:lvl5pPr>
      <a:lvl6pPr marL="1742131" indent="-238195" algn="l" rtl="0" fontAlgn="base">
        <a:lnSpc>
          <a:spcPct val="90000"/>
        </a:lnSpc>
        <a:spcBef>
          <a:spcPts val="1125"/>
        </a:spcBef>
        <a:spcAft>
          <a:spcPct val="0"/>
        </a:spcAft>
        <a:buClr>
          <a:srgbClr val="D13117"/>
        </a:buClr>
        <a:buSzPct val="150000"/>
        <a:buFont typeface="Arial" pitchFamily="-107" charset="0"/>
        <a:buChar char="•"/>
        <a:defRPr sz="1300">
          <a:solidFill>
            <a:srgbClr val="000000"/>
          </a:solidFill>
          <a:latin typeface="+mn-lt"/>
          <a:ea typeface="ＭＳ Ｐゴシック" pitchFamily="-107" charset="-128"/>
          <a:sym typeface="Arial" pitchFamily="-107" charset="0"/>
        </a:defRPr>
      </a:lvl6pPr>
      <a:lvl7pPr marL="1932686" indent="-238195" algn="l" rtl="0" fontAlgn="base">
        <a:lnSpc>
          <a:spcPct val="90000"/>
        </a:lnSpc>
        <a:spcBef>
          <a:spcPts val="1125"/>
        </a:spcBef>
        <a:spcAft>
          <a:spcPct val="0"/>
        </a:spcAft>
        <a:buClr>
          <a:srgbClr val="D13117"/>
        </a:buClr>
        <a:buSzPct val="150000"/>
        <a:buFont typeface="Arial" pitchFamily="-107" charset="0"/>
        <a:buChar char="•"/>
        <a:defRPr sz="1300">
          <a:solidFill>
            <a:srgbClr val="000000"/>
          </a:solidFill>
          <a:latin typeface="+mn-lt"/>
          <a:ea typeface="ＭＳ Ｐゴシック" pitchFamily="-107" charset="-128"/>
          <a:sym typeface="Arial" pitchFamily="-107" charset="0"/>
        </a:defRPr>
      </a:lvl7pPr>
      <a:lvl8pPr marL="2123241" indent="-238195" algn="l" rtl="0" fontAlgn="base">
        <a:lnSpc>
          <a:spcPct val="90000"/>
        </a:lnSpc>
        <a:spcBef>
          <a:spcPts val="1125"/>
        </a:spcBef>
        <a:spcAft>
          <a:spcPct val="0"/>
        </a:spcAft>
        <a:buClr>
          <a:srgbClr val="D13117"/>
        </a:buClr>
        <a:buSzPct val="150000"/>
        <a:buFont typeface="Arial" pitchFamily="-107" charset="0"/>
        <a:buChar char="•"/>
        <a:defRPr sz="1300">
          <a:solidFill>
            <a:srgbClr val="000000"/>
          </a:solidFill>
          <a:latin typeface="+mn-lt"/>
          <a:ea typeface="ＭＳ Ｐゴシック" pitchFamily="-107" charset="-128"/>
          <a:sym typeface="Arial" pitchFamily="-107" charset="0"/>
        </a:defRPr>
      </a:lvl8pPr>
      <a:lvl9pPr marL="2313798" indent="-238195" algn="l" rtl="0" fontAlgn="base">
        <a:lnSpc>
          <a:spcPct val="90000"/>
        </a:lnSpc>
        <a:spcBef>
          <a:spcPts val="1125"/>
        </a:spcBef>
        <a:spcAft>
          <a:spcPct val="0"/>
        </a:spcAft>
        <a:buClr>
          <a:srgbClr val="D13117"/>
        </a:buClr>
        <a:buSzPct val="150000"/>
        <a:buFont typeface="Arial" pitchFamily="-107" charset="0"/>
        <a:buChar char="•"/>
        <a:defRPr sz="1300">
          <a:solidFill>
            <a:srgbClr val="000000"/>
          </a:solidFill>
          <a:latin typeface="+mn-lt"/>
          <a:ea typeface="ＭＳ Ｐゴシック" pitchFamily="-107" charset="-128"/>
          <a:sym typeface="Arial" pitchFamily="-107" charset="0"/>
        </a:defRPr>
      </a:lvl9pPr>
    </p:bodyStyle>
    <p:otherStyle>
      <a:defPPr>
        <a:defRPr lang="en-US"/>
      </a:defPPr>
      <a:lvl1pPr marL="0" algn="l" defTabSz="190556" rtl="0" eaLnBrk="1" latinLnBrk="0" hangingPunct="1">
        <a:defRPr sz="800" kern="1200">
          <a:solidFill>
            <a:schemeClr val="tx1"/>
          </a:solidFill>
          <a:latin typeface="+mn-lt"/>
          <a:ea typeface="+mn-ea"/>
          <a:cs typeface="+mn-cs"/>
        </a:defRPr>
      </a:lvl1pPr>
      <a:lvl2pPr marL="190556" algn="l" defTabSz="190556" rtl="0" eaLnBrk="1" latinLnBrk="0" hangingPunct="1">
        <a:defRPr sz="800" kern="1200">
          <a:solidFill>
            <a:schemeClr val="tx1"/>
          </a:solidFill>
          <a:latin typeface="+mn-lt"/>
          <a:ea typeface="+mn-ea"/>
          <a:cs typeface="+mn-cs"/>
        </a:defRPr>
      </a:lvl2pPr>
      <a:lvl3pPr marL="381112" algn="l" defTabSz="190556" rtl="0" eaLnBrk="1" latinLnBrk="0" hangingPunct="1">
        <a:defRPr sz="800" kern="1200">
          <a:solidFill>
            <a:schemeClr val="tx1"/>
          </a:solidFill>
          <a:latin typeface="+mn-lt"/>
          <a:ea typeface="+mn-ea"/>
          <a:cs typeface="+mn-cs"/>
        </a:defRPr>
      </a:lvl3pPr>
      <a:lvl4pPr marL="571667" algn="l" defTabSz="190556" rtl="0" eaLnBrk="1" latinLnBrk="0" hangingPunct="1">
        <a:defRPr sz="800" kern="1200">
          <a:solidFill>
            <a:schemeClr val="tx1"/>
          </a:solidFill>
          <a:latin typeface="+mn-lt"/>
          <a:ea typeface="+mn-ea"/>
          <a:cs typeface="+mn-cs"/>
        </a:defRPr>
      </a:lvl4pPr>
      <a:lvl5pPr marL="762224" algn="l" defTabSz="190556" rtl="0" eaLnBrk="1" latinLnBrk="0" hangingPunct="1">
        <a:defRPr sz="800" kern="1200">
          <a:solidFill>
            <a:schemeClr val="tx1"/>
          </a:solidFill>
          <a:latin typeface="+mn-lt"/>
          <a:ea typeface="+mn-ea"/>
          <a:cs typeface="+mn-cs"/>
        </a:defRPr>
      </a:lvl5pPr>
      <a:lvl6pPr marL="952779" algn="l" defTabSz="190556" rtl="0" eaLnBrk="1" latinLnBrk="0" hangingPunct="1">
        <a:defRPr sz="800" kern="1200">
          <a:solidFill>
            <a:schemeClr val="tx1"/>
          </a:solidFill>
          <a:latin typeface="+mn-lt"/>
          <a:ea typeface="+mn-ea"/>
          <a:cs typeface="+mn-cs"/>
        </a:defRPr>
      </a:lvl6pPr>
      <a:lvl7pPr marL="1143336" algn="l" defTabSz="190556" rtl="0" eaLnBrk="1" latinLnBrk="0" hangingPunct="1">
        <a:defRPr sz="800" kern="1200">
          <a:solidFill>
            <a:schemeClr val="tx1"/>
          </a:solidFill>
          <a:latin typeface="+mn-lt"/>
          <a:ea typeface="+mn-ea"/>
          <a:cs typeface="+mn-cs"/>
        </a:defRPr>
      </a:lvl7pPr>
      <a:lvl8pPr marL="1333891" algn="l" defTabSz="190556" rtl="0" eaLnBrk="1" latinLnBrk="0" hangingPunct="1">
        <a:defRPr sz="800" kern="1200">
          <a:solidFill>
            <a:schemeClr val="tx1"/>
          </a:solidFill>
          <a:latin typeface="+mn-lt"/>
          <a:ea typeface="+mn-ea"/>
          <a:cs typeface="+mn-cs"/>
        </a:defRPr>
      </a:lvl8pPr>
      <a:lvl9pPr marL="1524448" algn="l" defTabSz="190556" rtl="0" eaLnBrk="1" latinLnBrk="0" hangingPunct="1">
        <a:defRPr sz="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46786" name="Rectangle 1"/>
          <p:cNvSpPr>
            <a:spLocks noGrp="1" noChangeArrowheads="1"/>
          </p:cNvSpPr>
          <p:nvPr>
            <p:ph type="title"/>
          </p:nvPr>
        </p:nvSpPr>
        <p:spPr bwMode="auto">
          <a:xfrm>
            <a:off x="652463" y="463550"/>
            <a:ext cx="4910137" cy="1041400"/>
          </a:xfrm>
          <a:prstGeom prst="rect">
            <a:avLst/>
          </a:prstGeom>
          <a:noFill/>
          <a:ln w="12700">
            <a:noFill/>
            <a:miter lim="800000"/>
            <a:headEnd/>
            <a:tailEnd/>
          </a:ln>
        </p:spPr>
        <p:txBody>
          <a:bodyPr vert="horz" wrap="square" lIns="21173" tIns="21173" rIns="21173" bIns="21173" numCol="1" anchor="t" anchorCtr="0" compatLnSpc="1">
            <a:prstTxWarp prst="textNoShape">
              <a:avLst/>
            </a:prstTxWarp>
          </a:bodyPr>
          <a:lstStyle/>
          <a:p>
            <a:pPr lvl="0"/>
            <a:r>
              <a:rPr lang="en-US">
                <a:sym typeface="Arial" pitchFamily="26" charset="0"/>
              </a:rPr>
              <a:t>Click to edit Master title style</a:t>
            </a:r>
          </a:p>
        </p:txBody>
      </p:sp>
      <p:sp>
        <p:nvSpPr>
          <p:cNvPr id="246787" name="Rectangle 2"/>
          <p:cNvSpPr>
            <a:spLocks noGrp="1" noChangeArrowheads="1"/>
          </p:cNvSpPr>
          <p:nvPr>
            <p:ph type="body" idx="1"/>
          </p:nvPr>
        </p:nvSpPr>
        <p:spPr bwMode="auto">
          <a:xfrm>
            <a:off x="652463" y="1504950"/>
            <a:ext cx="4910137" cy="5353050"/>
          </a:xfrm>
          <a:prstGeom prst="rect">
            <a:avLst/>
          </a:prstGeom>
          <a:noFill/>
          <a:ln w="12700">
            <a:noFill/>
            <a:miter lim="800000"/>
            <a:headEnd/>
            <a:tailEnd/>
          </a:ln>
        </p:spPr>
        <p:txBody>
          <a:bodyPr vert="horz" wrap="square" lIns="21173" tIns="21173" rIns="21173" bIns="21173" numCol="1" anchor="t" anchorCtr="0" compatLnSpc="1">
            <a:prstTxWarp prst="textNoShape">
              <a:avLst/>
            </a:prstTxWarp>
          </a:bodyPr>
          <a:lstStyle/>
          <a:p>
            <a:pPr lvl="0"/>
            <a:r>
              <a:rPr lang="en-US">
                <a:sym typeface="Arial" pitchFamily="26" charset="0"/>
              </a:rPr>
              <a:t>Click to edit Master text styles</a:t>
            </a:r>
          </a:p>
          <a:p>
            <a:pPr lvl="1"/>
            <a:r>
              <a:rPr lang="en-US">
                <a:sym typeface="Arial" pitchFamily="26" charset="0"/>
              </a:rPr>
              <a:t>Second level</a:t>
            </a:r>
          </a:p>
          <a:p>
            <a:pPr lvl="2"/>
            <a:r>
              <a:rPr lang="en-US">
                <a:sym typeface="Arial" pitchFamily="26" charset="0"/>
              </a:rPr>
              <a:t>Third level</a:t>
            </a:r>
          </a:p>
          <a:p>
            <a:pPr lvl="3"/>
            <a:r>
              <a:rPr lang="en-US">
                <a:sym typeface="Arial" pitchFamily="26" charset="0"/>
              </a:rPr>
              <a:t>Fourth level</a:t>
            </a:r>
          </a:p>
          <a:p>
            <a:pPr lvl="4"/>
            <a:r>
              <a:rPr lang="en-US">
                <a:sym typeface="Arial" pitchFamily="26" charset="0"/>
              </a:rPr>
              <a:t>Fifth level</a:t>
            </a:r>
          </a:p>
        </p:txBody>
      </p:sp>
      <p:pic>
        <p:nvPicPr>
          <p:cNvPr id="246788" name="Picture 4"/>
          <p:cNvPicPr>
            <a:picLocks noChangeAspect="1" noChangeArrowheads="1"/>
          </p:cNvPicPr>
          <p:nvPr userDrawn="1"/>
        </p:nvPicPr>
        <p:blipFill>
          <a:blip r:embed="rId13"/>
          <a:srcRect b="22127"/>
          <a:stretch>
            <a:fillRect/>
          </a:stretch>
        </p:blipFill>
        <p:spPr bwMode="auto">
          <a:xfrm>
            <a:off x="0" y="6096000"/>
            <a:ext cx="1104900" cy="7620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ransition/>
  <p:txStyles>
    <p:titleStyle>
      <a:lvl1pPr algn="l" rtl="0" eaLnBrk="0" fontAlgn="base" hangingPunct="0">
        <a:spcBef>
          <a:spcPct val="0"/>
        </a:spcBef>
        <a:spcAft>
          <a:spcPct val="0"/>
        </a:spcAft>
        <a:defRPr sz="2700">
          <a:solidFill>
            <a:srgbClr val="4D4D4D"/>
          </a:solidFill>
          <a:latin typeface="+mj-lt"/>
          <a:ea typeface="ＭＳ Ｐゴシック" pitchFamily="-107" charset="-128"/>
          <a:cs typeface="ＭＳ Ｐゴシック" pitchFamily="-107" charset="-128"/>
          <a:sym typeface="Arial" pitchFamily="26" charset="0"/>
        </a:defRPr>
      </a:lvl1pPr>
      <a:lvl2pPr algn="l" rtl="0" eaLnBrk="0" fontAlgn="base" hangingPunct="0">
        <a:spcBef>
          <a:spcPct val="0"/>
        </a:spcBef>
        <a:spcAft>
          <a:spcPct val="0"/>
        </a:spcAft>
        <a:defRPr sz="2700">
          <a:solidFill>
            <a:srgbClr val="4D4D4D"/>
          </a:solidFill>
          <a:latin typeface="Arial" pitchFamily="-107" charset="0"/>
          <a:ea typeface="ＭＳ Ｐゴシック" pitchFamily="-107" charset="-128"/>
          <a:cs typeface="ＭＳ Ｐゴシック" pitchFamily="-107" charset="-128"/>
          <a:sym typeface="Arial" pitchFamily="26" charset="0"/>
        </a:defRPr>
      </a:lvl2pPr>
      <a:lvl3pPr algn="l" rtl="0" eaLnBrk="0" fontAlgn="base" hangingPunct="0">
        <a:spcBef>
          <a:spcPct val="0"/>
        </a:spcBef>
        <a:spcAft>
          <a:spcPct val="0"/>
        </a:spcAft>
        <a:defRPr sz="2700">
          <a:solidFill>
            <a:srgbClr val="4D4D4D"/>
          </a:solidFill>
          <a:latin typeface="Arial" pitchFamily="-107" charset="0"/>
          <a:ea typeface="ＭＳ Ｐゴシック" pitchFamily="-107" charset="-128"/>
          <a:cs typeface="ＭＳ Ｐゴシック" pitchFamily="-107" charset="-128"/>
          <a:sym typeface="Arial" pitchFamily="26" charset="0"/>
        </a:defRPr>
      </a:lvl3pPr>
      <a:lvl4pPr algn="l" rtl="0" eaLnBrk="0" fontAlgn="base" hangingPunct="0">
        <a:spcBef>
          <a:spcPct val="0"/>
        </a:spcBef>
        <a:spcAft>
          <a:spcPct val="0"/>
        </a:spcAft>
        <a:defRPr sz="2700">
          <a:solidFill>
            <a:srgbClr val="4D4D4D"/>
          </a:solidFill>
          <a:latin typeface="Arial" pitchFamily="-107" charset="0"/>
          <a:ea typeface="ＭＳ Ｐゴシック" pitchFamily="-107" charset="-128"/>
          <a:cs typeface="ＭＳ Ｐゴシック" pitchFamily="-107" charset="-128"/>
          <a:sym typeface="Arial" pitchFamily="26" charset="0"/>
        </a:defRPr>
      </a:lvl4pPr>
      <a:lvl5pPr algn="l" rtl="0" eaLnBrk="0" fontAlgn="base" hangingPunct="0">
        <a:spcBef>
          <a:spcPct val="0"/>
        </a:spcBef>
        <a:spcAft>
          <a:spcPct val="0"/>
        </a:spcAft>
        <a:defRPr sz="2700">
          <a:solidFill>
            <a:srgbClr val="4D4D4D"/>
          </a:solidFill>
          <a:latin typeface="Arial" pitchFamily="-107" charset="0"/>
          <a:ea typeface="ＭＳ Ｐゴシック" pitchFamily="-107" charset="-128"/>
          <a:cs typeface="ＭＳ Ｐゴシック" pitchFamily="-107" charset="-128"/>
          <a:sym typeface="Arial" pitchFamily="26" charset="0"/>
        </a:defRPr>
      </a:lvl5pPr>
      <a:lvl6pPr marL="190556" algn="l" rtl="0" fontAlgn="base">
        <a:spcBef>
          <a:spcPct val="0"/>
        </a:spcBef>
        <a:spcAft>
          <a:spcPct val="0"/>
        </a:spcAft>
        <a:defRPr sz="2700">
          <a:solidFill>
            <a:srgbClr val="4D4D4D"/>
          </a:solidFill>
          <a:latin typeface="Arial" pitchFamily="-107" charset="0"/>
          <a:sym typeface="Arial" pitchFamily="-107" charset="0"/>
        </a:defRPr>
      </a:lvl6pPr>
      <a:lvl7pPr marL="381112" algn="l" rtl="0" fontAlgn="base">
        <a:spcBef>
          <a:spcPct val="0"/>
        </a:spcBef>
        <a:spcAft>
          <a:spcPct val="0"/>
        </a:spcAft>
        <a:defRPr sz="2700">
          <a:solidFill>
            <a:srgbClr val="4D4D4D"/>
          </a:solidFill>
          <a:latin typeface="Arial" pitchFamily="-107" charset="0"/>
          <a:sym typeface="Arial" pitchFamily="-107" charset="0"/>
        </a:defRPr>
      </a:lvl7pPr>
      <a:lvl8pPr marL="571667" algn="l" rtl="0" fontAlgn="base">
        <a:spcBef>
          <a:spcPct val="0"/>
        </a:spcBef>
        <a:spcAft>
          <a:spcPct val="0"/>
        </a:spcAft>
        <a:defRPr sz="2700">
          <a:solidFill>
            <a:srgbClr val="4D4D4D"/>
          </a:solidFill>
          <a:latin typeface="Arial" pitchFamily="-107" charset="0"/>
          <a:sym typeface="Arial" pitchFamily="-107" charset="0"/>
        </a:defRPr>
      </a:lvl8pPr>
      <a:lvl9pPr marL="762224" algn="l" rtl="0" fontAlgn="base">
        <a:spcBef>
          <a:spcPct val="0"/>
        </a:spcBef>
        <a:spcAft>
          <a:spcPct val="0"/>
        </a:spcAft>
        <a:defRPr sz="2700">
          <a:solidFill>
            <a:srgbClr val="4D4D4D"/>
          </a:solidFill>
          <a:latin typeface="Arial" pitchFamily="-107" charset="0"/>
          <a:sym typeface="Arial" pitchFamily="-107" charset="0"/>
        </a:defRPr>
      </a:lvl9pPr>
    </p:titleStyle>
    <p:bodyStyle>
      <a:lvl1pPr marL="330200" indent="-330200" algn="l" rtl="0" eaLnBrk="0" fontAlgn="base" hangingPunct="0">
        <a:lnSpc>
          <a:spcPct val="90000"/>
        </a:lnSpc>
        <a:spcBef>
          <a:spcPts val="1125"/>
        </a:spcBef>
        <a:spcAft>
          <a:spcPct val="0"/>
        </a:spcAft>
        <a:buClr>
          <a:srgbClr val="D13117"/>
        </a:buClr>
        <a:buSzPct val="150000"/>
        <a:buFont typeface="Arial" pitchFamily="26" charset="0"/>
        <a:buChar char="•"/>
        <a:defRPr sz="2500">
          <a:solidFill>
            <a:srgbClr val="000000"/>
          </a:solidFill>
          <a:latin typeface="+mn-lt"/>
          <a:ea typeface="ＭＳ Ｐゴシック" pitchFamily="-107" charset="-128"/>
          <a:cs typeface="ＭＳ Ｐゴシック" pitchFamily="-107" charset="-128"/>
          <a:sym typeface="Arial" pitchFamily="26" charset="0"/>
        </a:defRPr>
      </a:lvl1pPr>
      <a:lvl2pPr marL="636588" indent="-314325" algn="l" rtl="0" eaLnBrk="0" fontAlgn="base" hangingPunct="0">
        <a:lnSpc>
          <a:spcPct val="90000"/>
        </a:lnSpc>
        <a:spcBef>
          <a:spcPts val="1125"/>
        </a:spcBef>
        <a:spcAft>
          <a:spcPct val="0"/>
        </a:spcAft>
        <a:buClr>
          <a:srgbClr val="D13117"/>
        </a:buClr>
        <a:buSzPct val="150000"/>
        <a:buFont typeface="Arial" pitchFamily="26" charset="0"/>
        <a:buChar char="•"/>
        <a:defRPr sz="2100">
          <a:solidFill>
            <a:srgbClr val="000000"/>
          </a:solidFill>
          <a:latin typeface="+mn-lt"/>
          <a:ea typeface="ＭＳ Ｐゴシック" pitchFamily="-107" charset="-128"/>
          <a:sym typeface="Arial" pitchFamily="26" charset="0"/>
        </a:defRPr>
      </a:lvl2pPr>
      <a:lvl3pPr marL="942975" indent="-292100" algn="l" rtl="0" eaLnBrk="0" fontAlgn="base" hangingPunct="0">
        <a:lnSpc>
          <a:spcPct val="90000"/>
        </a:lnSpc>
        <a:spcBef>
          <a:spcPts val="1125"/>
        </a:spcBef>
        <a:spcAft>
          <a:spcPct val="0"/>
        </a:spcAft>
        <a:buClr>
          <a:srgbClr val="D13117"/>
        </a:buClr>
        <a:buSzPct val="150000"/>
        <a:buFont typeface="Arial" pitchFamily="26" charset="0"/>
        <a:buChar char="•"/>
        <a:defRPr sz="2400">
          <a:solidFill>
            <a:srgbClr val="000000"/>
          </a:solidFill>
          <a:latin typeface="+mn-lt"/>
          <a:ea typeface="ＭＳ Ｐゴシック" pitchFamily="-107" charset="-128"/>
          <a:sym typeface="Arial" pitchFamily="26" charset="0"/>
        </a:defRPr>
      </a:lvl3pPr>
      <a:lvl4pPr marL="1235075" indent="-255588" algn="l" rtl="0" eaLnBrk="0" fontAlgn="base" hangingPunct="0">
        <a:lnSpc>
          <a:spcPct val="90000"/>
        </a:lnSpc>
        <a:spcBef>
          <a:spcPts val="1125"/>
        </a:spcBef>
        <a:spcAft>
          <a:spcPct val="0"/>
        </a:spcAft>
        <a:buClr>
          <a:srgbClr val="D13117"/>
        </a:buClr>
        <a:buSzPct val="150000"/>
        <a:buFont typeface="Arial" pitchFamily="26" charset="0"/>
        <a:buChar char="•"/>
        <a:defRPr sz="1500">
          <a:solidFill>
            <a:srgbClr val="000000"/>
          </a:solidFill>
          <a:latin typeface="+mn-lt"/>
          <a:ea typeface="ＭＳ Ｐゴシック" pitchFamily="-107" charset="-128"/>
          <a:sym typeface="Arial" pitchFamily="26" charset="0"/>
        </a:defRPr>
      </a:lvl4pPr>
      <a:lvl5pPr marL="1489075" indent="-234950" algn="l" rtl="0" eaLnBrk="0" fontAlgn="base" hangingPunct="0">
        <a:lnSpc>
          <a:spcPct val="90000"/>
        </a:lnSpc>
        <a:spcBef>
          <a:spcPts val="1125"/>
        </a:spcBef>
        <a:spcAft>
          <a:spcPct val="0"/>
        </a:spcAft>
        <a:buClr>
          <a:srgbClr val="D13117"/>
        </a:buClr>
        <a:buSzPct val="150000"/>
        <a:buFont typeface="Arial" pitchFamily="26" charset="0"/>
        <a:buChar char="•"/>
        <a:defRPr sz="1500">
          <a:solidFill>
            <a:srgbClr val="000000"/>
          </a:solidFill>
          <a:latin typeface="+mn-lt"/>
          <a:ea typeface="ＭＳ Ｐゴシック" pitchFamily="-107" charset="-128"/>
          <a:sym typeface="Arial" pitchFamily="26" charset="0"/>
        </a:defRPr>
      </a:lvl5pPr>
      <a:lvl6pPr marL="1683243" indent="-238195" algn="l" rtl="0" fontAlgn="base">
        <a:lnSpc>
          <a:spcPct val="90000"/>
        </a:lnSpc>
        <a:spcBef>
          <a:spcPts val="1125"/>
        </a:spcBef>
        <a:spcAft>
          <a:spcPct val="0"/>
        </a:spcAft>
        <a:buClr>
          <a:srgbClr val="D13117"/>
        </a:buClr>
        <a:buSzPct val="150000"/>
        <a:buFont typeface="Arial" pitchFamily="-107" charset="0"/>
        <a:buChar char="•"/>
        <a:defRPr sz="1500">
          <a:solidFill>
            <a:srgbClr val="000000"/>
          </a:solidFill>
          <a:latin typeface="+mn-lt"/>
          <a:ea typeface="ＭＳ Ｐゴシック" pitchFamily="-107" charset="-128"/>
          <a:sym typeface="Arial" pitchFamily="-107" charset="0"/>
        </a:defRPr>
      </a:lvl6pPr>
      <a:lvl7pPr marL="1873799" indent="-238195" algn="l" rtl="0" fontAlgn="base">
        <a:lnSpc>
          <a:spcPct val="90000"/>
        </a:lnSpc>
        <a:spcBef>
          <a:spcPts val="1125"/>
        </a:spcBef>
        <a:spcAft>
          <a:spcPct val="0"/>
        </a:spcAft>
        <a:buClr>
          <a:srgbClr val="D13117"/>
        </a:buClr>
        <a:buSzPct val="150000"/>
        <a:buFont typeface="Arial" pitchFamily="-107" charset="0"/>
        <a:buChar char="•"/>
        <a:defRPr sz="1500">
          <a:solidFill>
            <a:srgbClr val="000000"/>
          </a:solidFill>
          <a:latin typeface="+mn-lt"/>
          <a:ea typeface="ＭＳ Ｐゴシック" pitchFamily="-107" charset="-128"/>
          <a:sym typeface="Arial" pitchFamily="-107" charset="0"/>
        </a:defRPr>
      </a:lvl7pPr>
      <a:lvl8pPr marL="2064354" indent="-238195" algn="l" rtl="0" fontAlgn="base">
        <a:lnSpc>
          <a:spcPct val="90000"/>
        </a:lnSpc>
        <a:spcBef>
          <a:spcPts val="1125"/>
        </a:spcBef>
        <a:spcAft>
          <a:spcPct val="0"/>
        </a:spcAft>
        <a:buClr>
          <a:srgbClr val="D13117"/>
        </a:buClr>
        <a:buSzPct val="150000"/>
        <a:buFont typeface="Arial" pitchFamily="-107" charset="0"/>
        <a:buChar char="•"/>
        <a:defRPr sz="1500">
          <a:solidFill>
            <a:srgbClr val="000000"/>
          </a:solidFill>
          <a:latin typeface="+mn-lt"/>
          <a:ea typeface="ＭＳ Ｐゴシック" pitchFamily="-107" charset="-128"/>
          <a:sym typeface="Arial" pitchFamily="-107" charset="0"/>
        </a:defRPr>
      </a:lvl8pPr>
      <a:lvl9pPr marL="2254911" indent="-238195" algn="l" rtl="0" fontAlgn="base">
        <a:lnSpc>
          <a:spcPct val="90000"/>
        </a:lnSpc>
        <a:spcBef>
          <a:spcPts val="1125"/>
        </a:spcBef>
        <a:spcAft>
          <a:spcPct val="0"/>
        </a:spcAft>
        <a:buClr>
          <a:srgbClr val="D13117"/>
        </a:buClr>
        <a:buSzPct val="150000"/>
        <a:buFont typeface="Arial" pitchFamily="-107" charset="0"/>
        <a:buChar char="•"/>
        <a:defRPr sz="1500">
          <a:solidFill>
            <a:srgbClr val="000000"/>
          </a:solidFill>
          <a:latin typeface="+mn-lt"/>
          <a:ea typeface="ＭＳ Ｐゴシック" pitchFamily="-107" charset="-128"/>
          <a:sym typeface="Arial" pitchFamily="-107" charset="0"/>
        </a:defRPr>
      </a:lvl9pPr>
    </p:bodyStyle>
    <p:otherStyle>
      <a:defPPr>
        <a:defRPr lang="en-US"/>
      </a:defPPr>
      <a:lvl1pPr marL="0" algn="l" defTabSz="190556" rtl="0" eaLnBrk="1" latinLnBrk="0" hangingPunct="1">
        <a:defRPr sz="800" kern="1200">
          <a:solidFill>
            <a:schemeClr val="tx1"/>
          </a:solidFill>
          <a:latin typeface="+mn-lt"/>
          <a:ea typeface="+mn-ea"/>
          <a:cs typeface="+mn-cs"/>
        </a:defRPr>
      </a:lvl1pPr>
      <a:lvl2pPr marL="190556" algn="l" defTabSz="190556" rtl="0" eaLnBrk="1" latinLnBrk="0" hangingPunct="1">
        <a:defRPr sz="800" kern="1200">
          <a:solidFill>
            <a:schemeClr val="tx1"/>
          </a:solidFill>
          <a:latin typeface="+mn-lt"/>
          <a:ea typeface="+mn-ea"/>
          <a:cs typeface="+mn-cs"/>
        </a:defRPr>
      </a:lvl2pPr>
      <a:lvl3pPr marL="381112" algn="l" defTabSz="190556" rtl="0" eaLnBrk="1" latinLnBrk="0" hangingPunct="1">
        <a:defRPr sz="800" kern="1200">
          <a:solidFill>
            <a:schemeClr val="tx1"/>
          </a:solidFill>
          <a:latin typeface="+mn-lt"/>
          <a:ea typeface="+mn-ea"/>
          <a:cs typeface="+mn-cs"/>
        </a:defRPr>
      </a:lvl3pPr>
      <a:lvl4pPr marL="571667" algn="l" defTabSz="190556" rtl="0" eaLnBrk="1" latinLnBrk="0" hangingPunct="1">
        <a:defRPr sz="800" kern="1200">
          <a:solidFill>
            <a:schemeClr val="tx1"/>
          </a:solidFill>
          <a:latin typeface="+mn-lt"/>
          <a:ea typeface="+mn-ea"/>
          <a:cs typeface="+mn-cs"/>
        </a:defRPr>
      </a:lvl4pPr>
      <a:lvl5pPr marL="762224" algn="l" defTabSz="190556" rtl="0" eaLnBrk="1" latinLnBrk="0" hangingPunct="1">
        <a:defRPr sz="800" kern="1200">
          <a:solidFill>
            <a:schemeClr val="tx1"/>
          </a:solidFill>
          <a:latin typeface="+mn-lt"/>
          <a:ea typeface="+mn-ea"/>
          <a:cs typeface="+mn-cs"/>
        </a:defRPr>
      </a:lvl5pPr>
      <a:lvl6pPr marL="952779" algn="l" defTabSz="190556" rtl="0" eaLnBrk="1" latinLnBrk="0" hangingPunct="1">
        <a:defRPr sz="800" kern="1200">
          <a:solidFill>
            <a:schemeClr val="tx1"/>
          </a:solidFill>
          <a:latin typeface="+mn-lt"/>
          <a:ea typeface="+mn-ea"/>
          <a:cs typeface="+mn-cs"/>
        </a:defRPr>
      </a:lvl6pPr>
      <a:lvl7pPr marL="1143336" algn="l" defTabSz="190556" rtl="0" eaLnBrk="1" latinLnBrk="0" hangingPunct="1">
        <a:defRPr sz="800" kern="1200">
          <a:solidFill>
            <a:schemeClr val="tx1"/>
          </a:solidFill>
          <a:latin typeface="+mn-lt"/>
          <a:ea typeface="+mn-ea"/>
          <a:cs typeface="+mn-cs"/>
        </a:defRPr>
      </a:lvl7pPr>
      <a:lvl8pPr marL="1333891" algn="l" defTabSz="190556" rtl="0" eaLnBrk="1" latinLnBrk="0" hangingPunct="1">
        <a:defRPr sz="800" kern="1200">
          <a:solidFill>
            <a:schemeClr val="tx1"/>
          </a:solidFill>
          <a:latin typeface="+mn-lt"/>
          <a:ea typeface="+mn-ea"/>
          <a:cs typeface="+mn-cs"/>
        </a:defRPr>
      </a:lvl8pPr>
      <a:lvl9pPr marL="1524448" algn="l" defTabSz="190556" rtl="0" eaLnBrk="1" latinLnBrk="0" hangingPunct="1">
        <a:defRPr sz="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59074" name="Rectangle 1"/>
          <p:cNvSpPr>
            <a:spLocks noGrp="1" noChangeArrowheads="1"/>
          </p:cNvSpPr>
          <p:nvPr>
            <p:ph type="title"/>
          </p:nvPr>
        </p:nvSpPr>
        <p:spPr bwMode="auto">
          <a:xfrm>
            <a:off x="581025" y="463550"/>
            <a:ext cx="7910513" cy="1027113"/>
          </a:xfrm>
          <a:prstGeom prst="rect">
            <a:avLst/>
          </a:prstGeom>
          <a:noFill/>
          <a:ln w="12700">
            <a:noFill/>
            <a:miter lim="800000"/>
            <a:headEnd/>
            <a:tailEnd/>
          </a:ln>
        </p:spPr>
        <p:txBody>
          <a:bodyPr vert="horz" wrap="square" lIns="21173" tIns="21173" rIns="21173" bIns="21173" numCol="1" anchor="t" anchorCtr="0" compatLnSpc="1">
            <a:prstTxWarp prst="textNoShape">
              <a:avLst/>
            </a:prstTxWarp>
          </a:bodyPr>
          <a:lstStyle/>
          <a:p>
            <a:pPr lvl="0"/>
            <a:r>
              <a:rPr lang="en-US">
                <a:sym typeface="Arial" pitchFamily="26" charset="0"/>
              </a:rPr>
              <a:t>Click to edit Master title style</a:t>
            </a:r>
          </a:p>
        </p:txBody>
      </p:sp>
      <p:pic>
        <p:nvPicPr>
          <p:cNvPr id="259075" name="Picture 3"/>
          <p:cNvPicPr>
            <a:picLocks noChangeAspect="1" noChangeArrowheads="1"/>
          </p:cNvPicPr>
          <p:nvPr userDrawn="1"/>
        </p:nvPicPr>
        <p:blipFill>
          <a:blip r:embed="rId13"/>
          <a:srcRect b="22127"/>
          <a:stretch>
            <a:fillRect/>
          </a:stretch>
        </p:blipFill>
        <p:spPr bwMode="auto">
          <a:xfrm>
            <a:off x="0" y="6096000"/>
            <a:ext cx="1104900" cy="7620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transition/>
  <p:txStyles>
    <p:titleStyle>
      <a:lvl1pPr algn="l" rtl="0" eaLnBrk="0" fontAlgn="base" hangingPunct="0">
        <a:spcBef>
          <a:spcPct val="0"/>
        </a:spcBef>
        <a:spcAft>
          <a:spcPct val="0"/>
        </a:spcAft>
        <a:defRPr sz="2700" b="1">
          <a:solidFill>
            <a:schemeClr val="tx1"/>
          </a:solidFill>
          <a:latin typeface="+mj-lt"/>
          <a:ea typeface="ＭＳ Ｐゴシック" pitchFamily="-107" charset="-128"/>
          <a:cs typeface="ＭＳ Ｐゴシック" pitchFamily="-107" charset="-128"/>
          <a:sym typeface="Arial" pitchFamily="26" charset="0"/>
        </a:defRPr>
      </a:lvl1pPr>
      <a:lvl2pPr algn="l" rtl="0" eaLnBrk="0" fontAlgn="base" hangingPunct="0">
        <a:spcBef>
          <a:spcPct val="0"/>
        </a:spcBef>
        <a:spcAft>
          <a:spcPct val="0"/>
        </a:spcAft>
        <a:defRPr sz="2700" b="1">
          <a:solidFill>
            <a:schemeClr val="tx1"/>
          </a:solidFill>
          <a:latin typeface="Arial" pitchFamily="-107" charset="0"/>
          <a:ea typeface="ＭＳ Ｐゴシック" pitchFamily="-107" charset="-128"/>
          <a:cs typeface="ＭＳ Ｐゴシック" pitchFamily="-107" charset="-128"/>
          <a:sym typeface="Arial" pitchFamily="26" charset="0"/>
        </a:defRPr>
      </a:lvl2pPr>
      <a:lvl3pPr algn="l" rtl="0" eaLnBrk="0" fontAlgn="base" hangingPunct="0">
        <a:spcBef>
          <a:spcPct val="0"/>
        </a:spcBef>
        <a:spcAft>
          <a:spcPct val="0"/>
        </a:spcAft>
        <a:defRPr sz="2700" b="1">
          <a:solidFill>
            <a:schemeClr val="tx1"/>
          </a:solidFill>
          <a:latin typeface="Arial" pitchFamily="-107" charset="0"/>
          <a:ea typeface="ＭＳ Ｐゴシック" pitchFamily="-107" charset="-128"/>
          <a:cs typeface="ＭＳ Ｐゴシック" pitchFamily="-107" charset="-128"/>
          <a:sym typeface="Arial" pitchFamily="26" charset="0"/>
        </a:defRPr>
      </a:lvl3pPr>
      <a:lvl4pPr algn="l" rtl="0" eaLnBrk="0" fontAlgn="base" hangingPunct="0">
        <a:spcBef>
          <a:spcPct val="0"/>
        </a:spcBef>
        <a:spcAft>
          <a:spcPct val="0"/>
        </a:spcAft>
        <a:defRPr sz="2700" b="1">
          <a:solidFill>
            <a:schemeClr val="tx1"/>
          </a:solidFill>
          <a:latin typeface="Arial" pitchFamily="-107" charset="0"/>
          <a:ea typeface="ＭＳ Ｐゴシック" pitchFamily="-107" charset="-128"/>
          <a:cs typeface="ＭＳ Ｐゴシック" pitchFamily="-107" charset="-128"/>
          <a:sym typeface="Arial" pitchFamily="26" charset="0"/>
        </a:defRPr>
      </a:lvl4pPr>
      <a:lvl5pPr algn="l" rtl="0" eaLnBrk="0" fontAlgn="base" hangingPunct="0">
        <a:spcBef>
          <a:spcPct val="0"/>
        </a:spcBef>
        <a:spcAft>
          <a:spcPct val="0"/>
        </a:spcAft>
        <a:defRPr sz="2700" b="1">
          <a:solidFill>
            <a:schemeClr val="tx1"/>
          </a:solidFill>
          <a:latin typeface="Arial" pitchFamily="-107" charset="0"/>
          <a:ea typeface="ＭＳ Ｐゴシック" pitchFamily="-107" charset="-128"/>
          <a:cs typeface="ＭＳ Ｐゴシック" pitchFamily="-107" charset="-128"/>
          <a:sym typeface="Arial" pitchFamily="26" charset="0"/>
        </a:defRPr>
      </a:lvl5pPr>
      <a:lvl6pPr marL="190556" algn="l" rtl="0" fontAlgn="base">
        <a:spcBef>
          <a:spcPct val="0"/>
        </a:spcBef>
        <a:spcAft>
          <a:spcPct val="0"/>
        </a:spcAft>
        <a:defRPr sz="2700" b="1">
          <a:solidFill>
            <a:schemeClr val="tx1"/>
          </a:solidFill>
          <a:latin typeface="Arial" pitchFamily="-107" charset="0"/>
          <a:sym typeface="Arial" pitchFamily="-107" charset="0"/>
        </a:defRPr>
      </a:lvl6pPr>
      <a:lvl7pPr marL="381112" algn="l" rtl="0" fontAlgn="base">
        <a:spcBef>
          <a:spcPct val="0"/>
        </a:spcBef>
        <a:spcAft>
          <a:spcPct val="0"/>
        </a:spcAft>
        <a:defRPr sz="2700" b="1">
          <a:solidFill>
            <a:schemeClr val="tx1"/>
          </a:solidFill>
          <a:latin typeface="Arial" pitchFamily="-107" charset="0"/>
          <a:sym typeface="Arial" pitchFamily="-107" charset="0"/>
        </a:defRPr>
      </a:lvl7pPr>
      <a:lvl8pPr marL="571667" algn="l" rtl="0" fontAlgn="base">
        <a:spcBef>
          <a:spcPct val="0"/>
        </a:spcBef>
        <a:spcAft>
          <a:spcPct val="0"/>
        </a:spcAft>
        <a:defRPr sz="2700" b="1">
          <a:solidFill>
            <a:schemeClr val="tx1"/>
          </a:solidFill>
          <a:latin typeface="Arial" pitchFamily="-107" charset="0"/>
          <a:sym typeface="Arial" pitchFamily="-107" charset="0"/>
        </a:defRPr>
      </a:lvl8pPr>
      <a:lvl9pPr marL="762224" algn="l" rtl="0" fontAlgn="base">
        <a:spcBef>
          <a:spcPct val="0"/>
        </a:spcBef>
        <a:spcAft>
          <a:spcPct val="0"/>
        </a:spcAft>
        <a:defRPr sz="2700" b="1">
          <a:solidFill>
            <a:schemeClr val="tx1"/>
          </a:solidFill>
          <a:latin typeface="Arial" pitchFamily="-107" charset="0"/>
          <a:sym typeface="Arial" pitchFamily="-107" charset="0"/>
        </a:defRPr>
      </a:lvl9pPr>
    </p:titleStyle>
    <p:bodyStyle>
      <a:lvl1pPr marL="330200" indent="-330200" algn="l" rtl="0" eaLnBrk="0" fontAlgn="base" hangingPunct="0">
        <a:lnSpc>
          <a:spcPct val="90000"/>
        </a:lnSpc>
        <a:spcBef>
          <a:spcPts val="1125"/>
        </a:spcBef>
        <a:spcAft>
          <a:spcPct val="0"/>
        </a:spcAft>
        <a:buClr>
          <a:srgbClr val="E81F00"/>
        </a:buClr>
        <a:buSzPct val="150000"/>
        <a:buFont typeface="Arial" pitchFamily="26" charset="0"/>
        <a:buChar char="•"/>
        <a:defRPr sz="2500">
          <a:solidFill>
            <a:schemeClr val="tx1"/>
          </a:solidFill>
          <a:latin typeface="+mn-lt"/>
          <a:ea typeface="ＭＳ Ｐゴシック" pitchFamily="-107" charset="-128"/>
          <a:cs typeface="ＭＳ Ｐゴシック" pitchFamily="-107" charset="-128"/>
          <a:sym typeface="Arial" pitchFamily="26" charset="0"/>
        </a:defRPr>
      </a:lvl1pPr>
      <a:lvl2pPr marL="679450" indent="-314325" algn="l" rtl="0" eaLnBrk="0" fontAlgn="base" hangingPunct="0">
        <a:lnSpc>
          <a:spcPct val="90000"/>
        </a:lnSpc>
        <a:spcBef>
          <a:spcPts val="1125"/>
        </a:spcBef>
        <a:spcAft>
          <a:spcPct val="0"/>
        </a:spcAft>
        <a:buClr>
          <a:srgbClr val="E81F00"/>
        </a:buClr>
        <a:buSzPct val="150000"/>
        <a:buFont typeface="Arial" pitchFamily="26" charset="0"/>
        <a:buChar char="•"/>
        <a:defRPr sz="2300">
          <a:solidFill>
            <a:schemeClr val="tx1"/>
          </a:solidFill>
          <a:latin typeface="+mn-lt"/>
          <a:ea typeface="ＭＳ Ｐゴシック" pitchFamily="-107" charset="-128"/>
          <a:sym typeface="Arial" pitchFamily="26" charset="0"/>
        </a:defRPr>
      </a:lvl2pPr>
      <a:lvl3pPr marL="985838" indent="-292100" algn="l" rtl="0" eaLnBrk="0" fontAlgn="base" hangingPunct="0">
        <a:lnSpc>
          <a:spcPct val="90000"/>
        </a:lnSpc>
        <a:spcBef>
          <a:spcPts val="1125"/>
        </a:spcBef>
        <a:spcAft>
          <a:spcPct val="0"/>
        </a:spcAft>
        <a:buClr>
          <a:srgbClr val="E81F00"/>
        </a:buClr>
        <a:buSzPct val="150000"/>
        <a:buFont typeface="Arial" pitchFamily="26" charset="0"/>
        <a:buChar char="•"/>
        <a:defRPr sz="1900">
          <a:solidFill>
            <a:schemeClr val="tx1"/>
          </a:solidFill>
          <a:latin typeface="+mn-lt"/>
          <a:ea typeface="ＭＳ Ｐゴシック" pitchFamily="-107" charset="-128"/>
          <a:sym typeface="Arial" pitchFamily="26" charset="0"/>
        </a:defRPr>
      </a:lvl3pPr>
      <a:lvl4pPr marL="1276350" indent="-255588" algn="l" rtl="0" eaLnBrk="0" fontAlgn="base" hangingPunct="0">
        <a:lnSpc>
          <a:spcPct val="90000"/>
        </a:lnSpc>
        <a:spcBef>
          <a:spcPts val="1125"/>
        </a:spcBef>
        <a:spcAft>
          <a:spcPct val="0"/>
        </a:spcAft>
        <a:buClr>
          <a:srgbClr val="E81F00"/>
        </a:buClr>
        <a:buSzPct val="150000"/>
        <a:buFont typeface="Arial" pitchFamily="26" charset="0"/>
        <a:buChar char="•"/>
        <a:defRPr sz="1700">
          <a:solidFill>
            <a:schemeClr val="tx1"/>
          </a:solidFill>
          <a:latin typeface="+mn-lt"/>
          <a:ea typeface="ＭＳ Ｐゴシック" pitchFamily="-107" charset="-128"/>
          <a:sym typeface="Arial" pitchFamily="26" charset="0"/>
        </a:defRPr>
      </a:lvl4pPr>
      <a:lvl5pPr marL="1530350" indent="-234950" algn="l" rtl="0" eaLnBrk="0" fontAlgn="base" hangingPunct="0">
        <a:lnSpc>
          <a:spcPct val="90000"/>
        </a:lnSpc>
        <a:spcBef>
          <a:spcPts val="1125"/>
        </a:spcBef>
        <a:spcAft>
          <a:spcPct val="0"/>
        </a:spcAft>
        <a:buClr>
          <a:srgbClr val="E81F00"/>
        </a:buClr>
        <a:buSzPct val="150000"/>
        <a:buFont typeface="Arial" pitchFamily="26" charset="0"/>
        <a:buChar char="•"/>
        <a:defRPr sz="1300">
          <a:solidFill>
            <a:schemeClr val="tx1"/>
          </a:solidFill>
          <a:latin typeface="+mn-lt"/>
          <a:ea typeface="ＭＳ Ｐゴシック" pitchFamily="-107" charset="-128"/>
          <a:sym typeface="Arial" pitchFamily="26" charset="0"/>
        </a:defRPr>
      </a:lvl5pPr>
      <a:lvl6pPr marL="1725589" indent="-238195" algn="l" rtl="0" fontAlgn="base">
        <a:lnSpc>
          <a:spcPct val="90000"/>
        </a:lnSpc>
        <a:spcBef>
          <a:spcPts val="1125"/>
        </a:spcBef>
        <a:spcAft>
          <a:spcPct val="0"/>
        </a:spcAft>
        <a:buClr>
          <a:srgbClr val="E81F00"/>
        </a:buClr>
        <a:buSzPct val="150000"/>
        <a:buFont typeface="Arial" pitchFamily="-107" charset="0"/>
        <a:buChar char="•"/>
        <a:defRPr sz="1300">
          <a:solidFill>
            <a:schemeClr val="tx1"/>
          </a:solidFill>
          <a:latin typeface="+mn-lt"/>
          <a:ea typeface="ＭＳ Ｐゴシック" pitchFamily="-107" charset="-128"/>
          <a:sym typeface="Arial" pitchFamily="-107" charset="0"/>
        </a:defRPr>
      </a:lvl6pPr>
      <a:lvl7pPr marL="1916144" indent="-238195" algn="l" rtl="0" fontAlgn="base">
        <a:lnSpc>
          <a:spcPct val="90000"/>
        </a:lnSpc>
        <a:spcBef>
          <a:spcPts val="1125"/>
        </a:spcBef>
        <a:spcAft>
          <a:spcPct val="0"/>
        </a:spcAft>
        <a:buClr>
          <a:srgbClr val="E81F00"/>
        </a:buClr>
        <a:buSzPct val="150000"/>
        <a:buFont typeface="Arial" pitchFamily="-107" charset="0"/>
        <a:buChar char="•"/>
        <a:defRPr sz="1300">
          <a:solidFill>
            <a:schemeClr val="tx1"/>
          </a:solidFill>
          <a:latin typeface="+mn-lt"/>
          <a:ea typeface="ＭＳ Ｐゴシック" pitchFamily="-107" charset="-128"/>
          <a:sym typeface="Arial" pitchFamily="-107" charset="0"/>
        </a:defRPr>
      </a:lvl7pPr>
      <a:lvl8pPr marL="2106701" indent="-238195" algn="l" rtl="0" fontAlgn="base">
        <a:lnSpc>
          <a:spcPct val="90000"/>
        </a:lnSpc>
        <a:spcBef>
          <a:spcPts val="1125"/>
        </a:spcBef>
        <a:spcAft>
          <a:spcPct val="0"/>
        </a:spcAft>
        <a:buClr>
          <a:srgbClr val="E81F00"/>
        </a:buClr>
        <a:buSzPct val="150000"/>
        <a:buFont typeface="Arial" pitchFamily="-107" charset="0"/>
        <a:buChar char="•"/>
        <a:defRPr sz="1300">
          <a:solidFill>
            <a:schemeClr val="tx1"/>
          </a:solidFill>
          <a:latin typeface="+mn-lt"/>
          <a:ea typeface="ＭＳ Ｐゴシック" pitchFamily="-107" charset="-128"/>
          <a:sym typeface="Arial" pitchFamily="-107" charset="0"/>
        </a:defRPr>
      </a:lvl8pPr>
      <a:lvl9pPr marL="2297256" indent="-238195" algn="l" rtl="0" fontAlgn="base">
        <a:lnSpc>
          <a:spcPct val="90000"/>
        </a:lnSpc>
        <a:spcBef>
          <a:spcPts val="1125"/>
        </a:spcBef>
        <a:spcAft>
          <a:spcPct val="0"/>
        </a:spcAft>
        <a:buClr>
          <a:srgbClr val="E81F00"/>
        </a:buClr>
        <a:buSzPct val="150000"/>
        <a:buFont typeface="Arial" pitchFamily="-107" charset="0"/>
        <a:buChar char="•"/>
        <a:defRPr sz="1300">
          <a:solidFill>
            <a:schemeClr val="tx1"/>
          </a:solidFill>
          <a:latin typeface="+mn-lt"/>
          <a:ea typeface="ＭＳ Ｐゴシック" pitchFamily="-107" charset="-128"/>
          <a:sym typeface="Arial" pitchFamily="-107" charset="0"/>
        </a:defRPr>
      </a:lvl9pPr>
    </p:bodyStyle>
    <p:otherStyle>
      <a:defPPr>
        <a:defRPr lang="en-US"/>
      </a:defPPr>
      <a:lvl1pPr marL="0" algn="l" defTabSz="190556" rtl="0" eaLnBrk="1" latinLnBrk="0" hangingPunct="1">
        <a:defRPr sz="800" kern="1200">
          <a:solidFill>
            <a:schemeClr val="tx1"/>
          </a:solidFill>
          <a:latin typeface="+mn-lt"/>
          <a:ea typeface="+mn-ea"/>
          <a:cs typeface="+mn-cs"/>
        </a:defRPr>
      </a:lvl1pPr>
      <a:lvl2pPr marL="190556" algn="l" defTabSz="190556" rtl="0" eaLnBrk="1" latinLnBrk="0" hangingPunct="1">
        <a:defRPr sz="800" kern="1200">
          <a:solidFill>
            <a:schemeClr val="tx1"/>
          </a:solidFill>
          <a:latin typeface="+mn-lt"/>
          <a:ea typeface="+mn-ea"/>
          <a:cs typeface="+mn-cs"/>
        </a:defRPr>
      </a:lvl2pPr>
      <a:lvl3pPr marL="381112" algn="l" defTabSz="190556" rtl="0" eaLnBrk="1" latinLnBrk="0" hangingPunct="1">
        <a:defRPr sz="800" kern="1200">
          <a:solidFill>
            <a:schemeClr val="tx1"/>
          </a:solidFill>
          <a:latin typeface="+mn-lt"/>
          <a:ea typeface="+mn-ea"/>
          <a:cs typeface="+mn-cs"/>
        </a:defRPr>
      </a:lvl3pPr>
      <a:lvl4pPr marL="571667" algn="l" defTabSz="190556" rtl="0" eaLnBrk="1" latinLnBrk="0" hangingPunct="1">
        <a:defRPr sz="800" kern="1200">
          <a:solidFill>
            <a:schemeClr val="tx1"/>
          </a:solidFill>
          <a:latin typeface="+mn-lt"/>
          <a:ea typeface="+mn-ea"/>
          <a:cs typeface="+mn-cs"/>
        </a:defRPr>
      </a:lvl4pPr>
      <a:lvl5pPr marL="762224" algn="l" defTabSz="190556" rtl="0" eaLnBrk="1" latinLnBrk="0" hangingPunct="1">
        <a:defRPr sz="800" kern="1200">
          <a:solidFill>
            <a:schemeClr val="tx1"/>
          </a:solidFill>
          <a:latin typeface="+mn-lt"/>
          <a:ea typeface="+mn-ea"/>
          <a:cs typeface="+mn-cs"/>
        </a:defRPr>
      </a:lvl5pPr>
      <a:lvl6pPr marL="952779" algn="l" defTabSz="190556" rtl="0" eaLnBrk="1" latinLnBrk="0" hangingPunct="1">
        <a:defRPr sz="800" kern="1200">
          <a:solidFill>
            <a:schemeClr val="tx1"/>
          </a:solidFill>
          <a:latin typeface="+mn-lt"/>
          <a:ea typeface="+mn-ea"/>
          <a:cs typeface="+mn-cs"/>
        </a:defRPr>
      </a:lvl6pPr>
      <a:lvl7pPr marL="1143336" algn="l" defTabSz="190556" rtl="0" eaLnBrk="1" latinLnBrk="0" hangingPunct="1">
        <a:defRPr sz="800" kern="1200">
          <a:solidFill>
            <a:schemeClr val="tx1"/>
          </a:solidFill>
          <a:latin typeface="+mn-lt"/>
          <a:ea typeface="+mn-ea"/>
          <a:cs typeface="+mn-cs"/>
        </a:defRPr>
      </a:lvl7pPr>
      <a:lvl8pPr marL="1333891" algn="l" defTabSz="190556" rtl="0" eaLnBrk="1" latinLnBrk="0" hangingPunct="1">
        <a:defRPr sz="800" kern="1200">
          <a:solidFill>
            <a:schemeClr val="tx1"/>
          </a:solidFill>
          <a:latin typeface="+mn-lt"/>
          <a:ea typeface="+mn-ea"/>
          <a:cs typeface="+mn-cs"/>
        </a:defRPr>
      </a:lvl8pPr>
      <a:lvl9pPr marL="1524448" algn="l" defTabSz="190556" rtl="0" eaLnBrk="1" latinLnBrk="0" hangingPunct="1">
        <a:defRPr sz="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bwMode="auto">
          <a:xfrm>
            <a:off x="357188" y="309563"/>
            <a:ext cx="5446712" cy="1027112"/>
          </a:xfrm>
          <a:prstGeom prst="rect">
            <a:avLst/>
          </a:prstGeom>
          <a:noFill/>
          <a:ln w="12700">
            <a:noFill/>
            <a:miter lim="800000"/>
            <a:headEnd/>
            <a:tailEnd/>
          </a:ln>
        </p:spPr>
        <p:txBody>
          <a:bodyPr vert="horz" wrap="square" lIns="21173" tIns="21173" rIns="21173" bIns="21173" numCol="1" anchor="t" anchorCtr="0" compatLnSpc="1">
            <a:prstTxWarp prst="textNoShape">
              <a:avLst/>
            </a:prstTxWarp>
          </a:bodyPr>
          <a:lstStyle/>
          <a:p>
            <a:pPr lvl="0"/>
            <a:r>
              <a:rPr lang="en-US">
                <a:sym typeface="Arial" pitchFamily="26" charset="0"/>
              </a:rPr>
              <a:t>Click to edit Master title style</a:t>
            </a:r>
          </a:p>
        </p:txBody>
      </p:sp>
      <p:pic>
        <p:nvPicPr>
          <p:cNvPr id="25603" name="Picture 4"/>
          <p:cNvPicPr>
            <a:picLocks noChangeAspect="1" noChangeArrowheads="1"/>
          </p:cNvPicPr>
          <p:nvPr userDrawn="1"/>
        </p:nvPicPr>
        <p:blipFill>
          <a:blip r:embed="rId13"/>
          <a:srcRect b="22127"/>
          <a:stretch>
            <a:fillRect/>
          </a:stretch>
        </p:blipFill>
        <p:spPr bwMode="auto">
          <a:xfrm>
            <a:off x="0" y="6096000"/>
            <a:ext cx="1104900" cy="7620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txStyles>
    <p:titleStyle>
      <a:lvl1pPr algn="l" rtl="0" eaLnBrk="0" fontAlgn="base" hangingPunct="0">
        <a:spcBef>
          <a:spcPct val="0"/>
        </a:spcBef>
        <a:spcAft>
          <a:spcPct val="0"/>
        </a:spcAft>
        <a:defRPr sz="2300" b="1">
          <a:solidFill>
            <a:schemeClr val="tx1"/>
          </a:solidFill>
          <a:latin typeface="+mj-lt"/>
          <a:ea typeface="ＭＳ Ｐゴシック" pitchFamily="-107" charset="-128"/>
          <a:cs typeface="ＭＳ Ｐゴシック" pitchFamily="-107" charset="-128"/>
          <a:sym typeface="Arial" pitchFamily="26" charset="0"/>
        </a:defRPr>
      </a:lvl1pPr>
      <a:lvl2pPr algn="l" rtl="0" eaLnBrk="0" fontAlgn="base" hangingPunct="0">
        <a:spcBef>
          <a:spcPct val="0"/>
        </a:spcBef>
        <a:spcAft>
          <a:spcPct val="0"/>
        </a:spcAft>
        <a:defRPr sz="2300" b="1">
          <a:solidFill>
            <a:schemeClr val="tx1"/>
          </a:solidFill>
          <a:latin typeface="Arial" pitchFamily="-107" charset="0"/>
          <a:ea typeface="ＭＳ Ｐゴシック" pitchFamily="-107" charset="-128"/>
          <a:cs typeface="ＭＳ Ｐゴシック" pitchFamily="-107" charset="-128"/>
          <a:sym typeface="Arial" pitchFamily="26" charset="0"/>
        </a:defRPr>
      </a:lvl2pPr>
      <a:lvl3pPr algn="l" rtl="0" eaLnBrk="0" fontAlgn="base" hangingPunct="0">
        <a:spcBef>
          <a:spcPct val="0"/>
        </a:spcBef>
        <a:spcAft>
          <a:spcPct val="0"/>
        </a:spcAft>
        <a:defRPr sz="2300" b="1">
          <a:solidFill>
            <a:schemeClr val="tx1"/>
          </a:solidFill>
          <a:latin typeface="Arial" pitchFamily="-107" charset="0"/>
          <a:ea typeface="ＭＳ Ｐゴシック" pitchFamily="-107" charset="-128"/>
          <a:cs typeface="ＭＳ Ｐゴシック" pitchFamily="-107" charset="-128"/>
          <a:sym typeface="Arial" pitchFamily="26" charset="0"/>
        </a:defRPr>
      </a:lvl3pPr>
      <a:lvl4pPr algn="l" rtl="0" eaLnBrk="0" fontAlgn="base" hangingPunct="0">
        <a:spcBef>
          <a:spcPct val="0"/>
        </a:spcBef>
        <a:spcAft>
          <a:spcPct val="0"/>
        </a:spcAft>
        <a:defRPr sz="2300" b="1">
          <a:solidFill>
            <a:schemeClr val="tx1"/>
          </a:solidFill>
          <a:latin typeface="Arial" pitchFamily="-107" charset="0"/>
          <a:ea typeface="ＭＳ Ｐゴシック" pitchFamily="-107" charset="-128"/>
          <a:cs typeface="ＭＳ Ｐゴシック" pitchFamily="-107" charset="-128"/>
          <a:sym typeface="Arial" pitchFamily="26" charset="0"/>
        </a:defRPr>
      </a:lvl4pPr>
      <a:lvl5pPr algn="l" rtl="0" eaLnBrk="0" fontAlgn="base" hangingPunct="0">
        <a:spcBef>
          <a:spcPct val="0"/>
        </a:spcBef>
        <a:spcAft>
          <a:spcPct val="0"/>
        </a:spcAft>
        <a:defRPr sz="2300" b="1">
          <a:solidFill>
            <a:schemeClr val="tx1"/>
          </a:solidFill>
          <a:latin typeface="Arial" pitchFamily="-107" charset="0"/>
          <a:ea typeface="ＭＳ Ｐゴシック" pitchFamily="-107" charset="-128"/>
          <a:cs typeface="ＭＳ Ｐゴシック" pitchFamily="-107" charset="-128"/>
          <a:sym typeface="Arial" pitchFamily="26" charset="0"/>
        </a:defRPr>
      </a:lvl5pPr>
      <a:lvl6pPr marL="190556" algn="l" rtl="0" fontAlgn="base">
        <a:spcBef>
          <a:spcPct val="0"/>
        </a:spcBef>
        <a:spcAft>
          <a:spcPct val="0"/>
        </a:spcAft>
        <a:defRPr sz="2300" b="1">
          <a:solidFill>
            <a:schemeClr val="tx1"/>
          </a:solidFill>
          <a:latin typeface="Arial" pitchFamily="-107" charset="0"/>
          <a:sym typeface="Arial" pitchFamily="-107" charset="0"/>
        </a:defRPr>
      </a:lvl6pPr>
      <a:lvl7pPr marL="381112" algn="l" rtl="0" fontAlgn="base">
        <a:spcBef>
          <a:spcPct val="0"/>
        </a:spcBef>
        <a:spcAft>
          <a:spcPct val="0"/>
        </a:spcAft>
        <a:defRPr sz="2300" b="1">
          <a:solidFill>
            <a:schemeClr val="tx1"/>
          </a:solidFill>
          <a:latin typeface="Arial" pitchFamily="-107" charset="0"/>
          <a:sym typeface="Arial" pitchFamily="-107" charset="0"/>
        </a:defRPr>
      </a:lvl7pPr>
      <a:lvl8pPr marL="571667" algn="l" rtl="0" fontAlgn="base">
        <a:spcBef>
          <a:spcPct val="0"/>
        </a:spcBef>
        <a:spcAft>
          <a:spcPct val="0"/>
        </a:spcAft>
        <a:defRPr sz="2300" b="1">
          <a:solidFill>
            <a:schemeClr val="tx1"/>
          </a:solidFill>
          <a:latin typeface="Arial" pitchFamily="-107" charset="0"/>
          <a:sym typeface="Arial" pitchFamily="-107" charset="0"/>
        </a:defRPr>
      </a:lvl8pPr>
      <a:lvl9pPr marL="762224" algn="l" rtl="0" fontAlgn="base">
        <a:spcBef>
          <a:spcPct val="0"/>
        </a:spcBef>
        <a:spcAft>
          <a:spcPct val="0"/>
        </a:spcAft>
        <a:defRPr sz="2300" b="1">
          <a:solidFill>
            <a:schemeClr val="tx1"/>
          </a:solidFill>
          <a:latin typeface="Arial" pitchFamily="-107" charset="0"/>
          <a:sym typeface="Arial" pitchFamily="-107" charset="0"/>
        </a:defRPr>
      </a:lvl9pPr>
    </p:titleStyle>
    <p:bodyStyle>
      <a:lvl1pPr marL="330200" indent="-330200" algn="l" rtl="0" eaLnBrk="0" fontAlgn="base" hangingPunct="0">
        <a:lnSpc>
          <a:spcPct val="90000"/>
        </a:lnSpc>
        <a:spcBef>
          <a:spcPts val="1125"/>
        </a:spcBef>
        <a:spcAft>
          <a:spcPct val="0"/>
        </a:spcAft>
        <a:buClr>
          <a:srgbClr val="E81F00"/>
        </a:buClr>
        <a:buSzPct val="150000"/>
        <a:buFont typeface="Arial" pitchFamily="26" charset="0"/>
        <a:buChar char="•"/>
        <a:defRPr sz="2500">
          <a:solidFill>
            <a:schemeClr val="tx1"/>
          </a:solidFill>
          <a:latin typeface="+mn-lt"/>
          <a:ea typeface="ＭＳ Ｐゴシック" pitchFamily="-107" charset="-128"/>
          <a:cs typeface="ＭＳ Ｐゴシック" pitchFamily="-107" charset="-128"/>
          <a:sym typeface="Arial" pitchFamily="26" charset="0"/>
        </a:defRPr>
      </a:lvl1pPr>
      <a:lvl2pPr marL="679450" indent="-314325" algn="l" rtl="0" eaLnBrk="0" fontAlgn="base" hangingPunct="0">
        <a:lnSpc>
          <a:spcPct val="90000"/>
        </a:lnSpc>
        <a:spcBef>
          <a:spcPts val="1125"/>
        </a:spcBef>
        <a:spcAft>
          <a:spcPct val="0"/>
        </a:spcAft>
        <a:buClr>
          <a:srgbClr val="E81F00"/>
        </a:buClr>
        <a:buSzPct val="150000"/>
        <a:buFont typeface="Arial" pitchFamily="26" charset="0"/>
        <a:buChar char="•"/>
        <a:defRPr sz="2100">
          <a:solidFill>
            <a:schemeClr val="tx1"/>
          </a:solidFill>
          <a:latin typeface="+mn-lt"/>
          <a:ea typeface="ＭＳ Ｐゴシック" pitchFamily="-107" charset="-128"/>
          <a:sym typeface="Arial" pitchFamily="26" charset="0"/>
        </a:defRPr>
      </a:lvl2pPr>
      <a:lvl3pPr marL="985838" indent="-292100" algn="l" rtl="0" eaLnBrk="0" fontAlgn="base" hangingPunct="0">
        <a:lnSpc>
          <a:spcPct val="90000"/>
        </a:lnSpc>
        <a:spcBef>
          <a:spcPts val="1125"/>
        </a:spcBef>
        <a:spcAft>
          <a:spcPct val="0"/>
        </a:spcAft>
        <a:buClr>
          <a:srgbClr val="E81F00"/>
        </a:buClr>
        <a:buSzPct val="150000"/>
        <a:buFont typeface="Arial" pitchFamily="26" charset="0"/>
        <a:buChar char="•"/>
        <a:defRPr sz="2400">
          <a:solidFill>
            <a:schemeClr val="tx1"/>
          </a:solidFill>
          <a:latin typeface="+mn-lt"/>
          <a:ea typeface="ＭＳ Ｐゴシック" pitchFamily="-107" charset="-128"/>
          <a:sym typeface="Arial" pitchFamily="26" charset="0"/>
        </a:defRPr>
      </a:lvl3pPr>
      <a:lvl4pPr marL="1276350" indent="-255588" algn="l" rtl="0" eaLnBrk="0" fontAlgn="base" hangingPunct="0">
        <a:lnSpc>
          <a:spcPct val="90000"/>
        </a:lnSpc>
        <a:spcBef>
          <a:spcPts val="1125"/>
        </a:spcBef>
        <a:spcAft>
          <a:spcPct val="0"/>
        </a:spcAft>
        <a:buClr>
          <a:srgbClr val="E81F00"/>
        </a:buClr>
        <a:buSzPct val="150000"/>
        <a:buFont typeface="Arial" pitchFamily="26" charset="0"/>
        <a:buChar char="•"/>
        <a:defRPr sz="1500">
          <a:solidFill>
            <a:schemeClr val="tx1"/>
          </a:solidFill>
          <a:latin typeface="+mn-lt"/>
          <a:ea typeface="ＭＳ Ｐゴシック" pitchFamily="-107" charset="-128"/>
          <a:sym typeface="Arial" pitchFamily="26" charset="0"/>
        </a:defRPr>
      </a:lvl4pPr>
      <a:lvl5pPr marL="1530350" indent="-234950" algn="l" rtl="0" eaLnBrk="0" fontAlgn="base" hangingPunct="0">
        <a:lnSpc>
          <a:spcPct val="90000"/>
        </a:lnSpc>
        <a:spcBef>
          <a:spcPts val="1125"/>
        </a:spcBef>
        <a:spcAft>
          <a:spcPct val="0"/>
        </a:spcAft>
        <a:buClr>
          <a:srgbClr val="E81F00"/>
        </a:buClr>
        <a:buSzPct val="150000"/>
        <a:buFont typeface="Arial" pitchFamily="26" charset="0"/>
        <a:buChar char="•"/>
        <a:defRPr sz="1500">
          <a:solidFill>
            <a:schemeClr val="tx1"/>
          </a:solidFill>
          <a:latin typeface="+mn-lt"/>
          <a:ea typeface="ＭＳ Ｐゴシック" pitchFamily="-107" charset="-128"/>
          <a:sym typeface="Arial" pitchFamily="26" charset="0"/>
        </a:defRPr>
      </a:lvl5pPr>
      <a:lvl6pPr marL="1725589" indent="-238195" algn="l" rtl="0" fontAlgn="base">
        <a:lnSpc>
          <a:spcPct val="90000"/>
        </a:lnSpc>
        <a:spcBef>
          <a:spcPts val="1125"/>
        </a:spcBef>
        <a:spcAft>
          <a:spcPct val="0"/>
        </a:spcAft>
        <a:buClr>
          <a:srgbClr val="E81F00"/>
        </a:buClr>
        <a:buSzPct val="150000"/>
        <a:buFont typeface="Arial" pitchFamily="-107" charset="0"/>
        <a:buChar char="•"/>
        <a:defRPr sz="1500">
          <a:solidFill>
            <a:schemeClr val="tx1"/>
          </a:solidFill>
          <a:latin typeface="+mn-lt"/>
          <a:ea typeface="ＭＳ Ｐゴシック" pitchFamily="-107" charset="-128"/>
          <a:sym typeface="Arial" pitchFamily="-107" charset="0"/>
        </a:defRPr>
      </a:lvl6pPr>
      <a:lvl7pPr marL="1916144" indent="-238195" algn="l" rtl="0" fontAlgn="base">
        <a:lnSpc>
          <a:spcPct val="90000"/>
        </a:lnSpc>
        <a:spcBef>
          <a:spcPts val="1125"/>
        </a:spcBef>
        <a:spcAft>
          <a:spcPct val="0"/>
        </a:spcAft>
        <a:buClr>
          <a:srgbClr val="E81F00"/>
        </a:buClr>
        <a:buSzPct val="150000"/>
        <a:buFont typeface="Arial" pitchFamily="-107" charset="0"/>
        <a:buChar char="•"/>
        <a:defRPr sz="1500">
          <a:solidFill>
            <a:schemeClr val="tx1"/>
          </a:solidFill>
          <a:latin typeface="+mn-lt"/>
          <a:ea typeface="ＭＳ Ｐゴシック" pitchFamily="-107" charset="-128"/>
          <a:sym typeface="Arial" pitchFamily="-107" charset="0"/>
        </a:defRPr>
      </a:lvl7pPr>
      <a:lvl8pPr marL="2106701" indent="-238195" algn="l" rtl="0" fontAlgn="base">
        <a:lnSpc>
          <a:spcPct val="90000"/>
        </a:lnSpc>
        <a:spcBef>
          <a:spcPts val="1125"/>
        </a:spcBef>
        <a:spcAft>
          <a:spcPct val="0"/>
        </a:spcAft>
        <a:buClr>
          <a:srgbClr val="E81F00"/>
        </a:buClr>
        <a:buSzPct val="150000"/>
        <a:buFont typeface="Arial" pitchFamily="-107" charset="0"/>
        <a:buChar char="•"/>
        <a:defRPr sz="1500">
          <a:solidFill>
            <a:schemeClr val="tx1"/>
          </a:solidFill>
          <a:latin typeface="+mn-lt"/>
          <a:ea typeface="ＭＳ Ｐゴシック" pitchFamily="-107" charset="-128"/>
          <a:sym typeface="Arial" pitchFamily="-107" charset="0"/>
        </a:defRPr>
      </a:lvl8pPr>
      <a:lvl9pPr marL="2297256" indent="-238195" algn="l" rtl="0" fontAlgn="base">
        <a:lnSpc>
          <a:spcPct val="90000"/>
        </a:lnSpc>
        <a:spcBef>
          <a:spcPts val="1125"/>
        </a:spcBef>
        <a:spcAft>
          <a:spcPct val="0"/>
        </a:spcAft>
        <a:buClr>
          <a:srgbClr val="E81F00"/>
        </a:buClr>
        <a:buSzPct val="150000"/>
        <a:buFont typeface="Arial" pitchFamily="-107" charset="0"/>
        <a:buChar char="•"/>
        <a:defRPr sz="1500">
          <a:solidFill>
            <a:schemeClr val="tx1"/>
          </a:solidFill>
          <a:latin typeface="+mn-lt"/>
          <a:ea typeface="ＭＳ Ｐゴシック" pitchFamily="-107" charset="-128"/>
          <a:sym typeface="Arial" pitchFamily="-107" charset="0"/>
        </a:defRPr>
      </a:lvl9pPr>
    </p:bodyStyle>
    <p:otherStyle>
      <a:defPPr>
        <a:defRPr lang="en-US"/>
      </a:defPPr>
      <a:lvl1pPr marL="0" algn="l" defTabSz="190556" rtl="0" eaLnBrk="1" latinLnBrk="0" hangingPunct="1">
        <a:defRPr sz="800" kern="1200">
          <a:solidFill>
            <a:schemeClr val="tx1"/>
          </a:solidFill>
          <a:latin typeface="+mn-lt"/>
          <a:ea typeface="+mn-ea"/>
          <a:cs typeface="+mn-cs"/>
        </a:defRPr>
      </a:lvl1pPr>
      <a:lvl2pPr marL="190556" algn="l" defTabSz="190556" rtl="0" eaLnBrk="1" latinLnBrk="0" hangingPunct="1">
        <a:defRPr sz="800" kern="1200">
          <a:solidFill>
            <a:schemeClr val="tx1"/>
          </a:solidFill>
          <a:latin typeface="+mn-lt"/>
          <a:ea typeface="+mn-ea"/>
          <a:cs typeface="+mn-cs"/>
        </a:defRPr>
      </a:lvl2pPr>
      <a:lvl3pPr marL="381112" algn="l" defTabSz="190556" rtl="0" eaLnBrk="1" latinLnBrk="0" hangingPunct="1">
        <a:defRPr sz="800" kern="1200">
          <a:solidFill>
            <a:schemeClr val="tx1"/>
          </a:solidFill>
          <a:latin typeface="+mn-lt"/>
          <a:ea typeface="+mn-ea"/>
          <a:cs typeface="+mn-cs"/>
        </a:defRPr>
      </a:lvl3pPr>
      <a:lvl4pPr marL="571667" algn="l" defTabSz="190556" rtl="0" eaLnBrk="1" latinLnBrk="0" hangingPunct="1">
        <a:defRPr sz="800" kern="1200">
          <a:solidFill>
            <a:schemeClr val="tx1"/>
          </a:solidFill>
          <a:latin typeface="+mn-lt"/>
          <a:ea typeface="+mn-ea"/>
          <a:cs typeface="+mn-cs"/>
        </a:defRPr>
      </a:lvl4pPr>
      <a:lvl5pPr marL="762224" algn="l" defTabSz="190556" rtl="0" eaLnBrk="1" latinLnBrk="0" hangingPunct="1">
        <a:defRPr sz="800" kern="1200">
          <a:solidFill>
            <a:schemeClr val="tx1"/>
          </a:solidFill>
          <a:latin typeface="+mn-lt"/>
          <a:ea typeface="+mn-ea"/>
          <a:cs typeface="+mn-cs"/>
        </a:defRPr>
      </a:lvl5pPr>
      <a:lvl6pPr marL="952779" algn="l" defTabSz="190556" rtl="0" eaLnBrk="1" latinLnBrk="0" hangingPunct="1">
        <a:defRPr sz="800" kern="1200">
          <a:solidFill>
            <a:schemeClr val="tx1"/>
          </a:solidFill>
          <a:latin typeface="+mn-lt"/>
          <a:ea typeface="+mn-ea"/>
          <a:cs typeface="+mn-cs"/>
        </a:defRPr>
      </a:lvl6pPr>
      <a:lvl7pPr marL="1143336" algn="l" defTabSz="190556" rtl="0" eaLnBrk="1" latinLnBrk="0" hangingPunct="1">
        <a:defRPr sz="800" kern="1200">
          <a:solidFill>
            <a:schemeClr val="tx1"/>
          </a:solidFill>
          <a:latin typeface="+mn-lt"/>
          <a:ea typeface="+mn-ea"/>
          <a:cs typeface="+mn-cs"/>
        </a:defRPr>
      </a:lvl7pPr>
      <a:lvl8pPr marL="1333891" algn="l" defTabSz="190556" rtl="0" eaLnBrk="1" latinLnBrk="0" hangingPunct="1">
        <a:defRPr sz="800" kern="1200">
          <a:solidFill>
            <a:schemeClr val="tx1"/>
          </a:solidFill>
          <a:latin typeface="+mn-lt"/>
          <a:ea typeface="+mn-ea"/>
          <a:cs typeface="+mn-cs"/>
        </a:defRPr>
      </a:lvl8pPr>
      <a:lvl9pPr marL="1524448" algn="l" defTabSz="190556" rtl="0" eaLnBrk="1" latinLnBrk="0" hangingPunct="1">
        <a:defRPr sz="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bwMode="auto">
          <a:xfrm>
            <a:off x="652463" y="463550"/>
            <a:ext cx="4910137" cy="1027113"/>
          </a:xfrm>
          <a:prstGeom prst="rect">
            <a:avLst/>
          </a:prstGeom>
          <a:noFill/>
          <a:ln w="12700">
            <a:noFill/>
            <a:miter lim="800000"/>
            <a:headEnd/>
            <a:tailEnd/>
          </a:ln>
        </p:spPr>
        <p:txBody>
          <a:bodyPr vert="horz" wrap="square" lIns="21173" tIns="21173" rIns="21173" bIns="21173" numCol="1" anchor="t" anchorCtr="0" compatLnSpc="1">
            <a:prstTxWarp prst="textNoShape">
              <a:avLst/>
            </a:prstTxWarp>
          </a:bodyPr>
          <a:lstStyle/>
          <a:p>
            <a:pPr lvl="0"/>
            <a:r>
              <a:rPr lang="en-US">
                <a:sym typeface="Arial" pitchFamily="26" charset="0"/>
              </a:rPr>
              <a:t>Click to edit Master title style</a:t>
            </a:r>
          </a:p>
        </p:txBody>
      </p:sp>
      <p:pic>
        <p:nvPicPr>
          <p:cNvPr id="37891" name="Picture 3"/>
          <p:cNvPicPr>
            <a:picLocks noChangeAspect="1" noChangeArrowheads="1"/>
          </p:cNvPicPr>
          <p:nvPr userDrawn="1"/>
        </p:nvPicPr>
        <p:blipFill>
          <a:blip r:embed="rId13"/>
          <a:srcRect b="22127"/>
          <a:stretch>
            <a:fillRect/>
          </a:stretch>
        </p:blipFill>
        <p:spPr bwMode="auto">
          <a:xfrm>
            <a:off x="0" y="6096000"/>
            <a:ext cx="1104900" cy="7620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ransition/>
  <p:txStyles>
    <p:titleStyle>
      <a:lvl1pPr algn="l" rtl="0" eaLnBrk="0" fontAlgn="base" hangingPunct="0">
        <a:spcBef>
          <a:spcPct val="0"/>
        </a:spcBef>
        <a:spcAft>
          <a:spcPct val="0"/>
        </a:spcAft>
        <a:defRPr sz="2700" b="1">
          <a:solidFill>
            <a:schemeClr val="tx1"/>
          </a:solidFill>
          <a:latin typeface="+mj-lt"/>
          <a:ea typeface="ＭＳ Ｐゴシック" pitchFamily="-107" charset="-128"/>
          <a:cs typeface="ＭＳ Ｐゴシック" pitchFamily="-107" charset="-128"/>
          <a:sym typeface="Arial" pitchFamily="26" charset="0"/>
        </a:defRPr>
      </a:lvl1pPr>
      <a:lvl2pPr algn="l" rtl="0" eaLnBrk="0" fontAlgn="base" hangingPunct="0">
        <a:spcBef>
          <a:spcPct val="0"/>
        </a:spcBef>
        <a:spcAft>
          <a:spcPct val="0"/>
        </a:spcAft>
        <a:defRPr sz="2700" b="1">
          <a:solidFill>
            <a:schemeClr val="tx1"/>
          </a:solidFill>
          <a:latin typeface="Arial" pitchFamily="-107" charset="0"/>
          <a:ea typeface="ＭＳ Ｐゴシック" pitchFamily="-107" charset="-128"/>
          <a:cs typeface="ＭＳ Ｐゴシック" pitchFamily="-107" charset="-128"/>
          <a:sym typeface="Arial" pitchFamily="26" charset="0"/>
        </a:defRPr>
      </a:lvl2pPr>
      <a:lvl3pPr algn="l" rtl="0" eaLnBrk="0" fontAlgn="base" hangingPunct="0">
        <a:spcBef>
          <a:spcPct val="0"/>
        </a:spcBef>
        <a:spcAft>
          <a:spcPct val="0"/>
        </a:spcAft>
        <a:defRPr sz="2700" b="1">
          <a:solidFill>
            <a:schemeClr val="tx1"/>
          </a:solidFill>
          <a:latin typeface="Arial" pitchFamily="-107" charset="0"/>
          <a:ea typeface="ＭＳ Ｐゴシック" pitchFamily="-107" charset="-128"/>
          <a:cs typeface="ＭＳ Ｐゴシック" pitchFamily="-107" charset="-128"/>
          <a:sym typeface="Arial" pitchFamily="26" charset="0"/>
        </a:defRPr>
      </a:lvl3pPr>
      <a:lvl4pPr algn="l" rtl="0" eaLnBrk="0" fontAlgn="base" hangingPunct="0">
        <a:spcBef>
          <a:spcPct val="0"/>
        </a:spcBef>
        <a:spcAft>
          <a:spcPct val="0"/>
        </a:spcAft>
        <a:defRPr sz="2700" b="1">
          <a:solidFill>
            <a:schemeClr val="tx1"/>
          </a:solidFill>
          <a:latin typeface="Arial" pitchFamily="-107" charset="0"/>
          <a:ea typeface="ＭＳ Ｐゴシック" pitchFamily="-107" charset="-128"/>
          <a:cs typeface="ＭＳ Ｐゴシック" pitchFamily="-107" charset="-128"/>
          <a:sym typeface="Arial" pitchFamily="26" charset="0"/>
        </a:defRPr>
      </a:lvl4pPr>
      <a:lvl5pPr algn="l" rtl="0" eaLnBrk="0" fontAlgn="base" hangingPunct="0">
        <a:spcBef>
          <a:spcPct val="0"/>
        </a:spcBef>
        <a:spcAft>
          <a:spcPct val="0"/>
        </a:spcAft>
        <a:defRPr sz="2700" b="1">
          <a:solidFill>
            <a:schemeClr val="tx1"/>
          </a:solidFill>
          <a:latin typeface="Arial" pitchFamily="-107" charset="0"/>
          <a:ea typeface="ＭＳ Ｐゴシック" pitchFamily="-107" charset="-128"/>
          <a:cs typeface="ＭＳ Ｐゴシック" pitchFamily="-107" charset="-128"/>
          <a:sym typeface="Arial" pitchFamily="26" charset="0"/>
        </a:defRPr>
      </a:lvl5pPr>
      <a:lvl6pPr marL="190556" algn="l" rtl="0" fontAlgn="base">
        <a:spcBef>
          <a:spcPct val="0"/>
        </a:spcBef>
        <a:spcAft>
          <a:spcPct val="0"/>
        </a:spcAft>
        <a:defRPr sz="2700" b="1">
          <a:solidFill>
            <a:schemeClr val="tx1"/>
          </a:solidFill>
          <a:latin typeface="Arial" pitchFamily="-107" charset="0"/>
          <a:sym typeface="Arial" pitchFamily="-107" charset="0"/>
        </a:defRPr>
      </a:lvl6pPr>
      <a:lvl7pPr marL="381112" algn="l" rtl="0" fontAlgn="base">
        <a:spcBef>
          <a:spcPct val="0"/>
        </a:spcBef>
        <a:spcAft>
          <a:spcPct val="0"/>
        </a:spcAft>
        <a:defRPr sz="2700" b="1">
          <a:solidFill>
            <a:schemeClr val="tx1"/>
          </a:solidFill>
          <a:latin typeface="Arial" pitchFamily="-107" charset="0"/>
          <a:sym typeface="Arial" pitchFamily="-107" charset="0"/>
        </a:defRPr>
      </a:lvl7pPr>
      <a:lvl8pPr marL="571667" algn="l" rtl="0" fontAlgn="base">
        <a:spcBef>
          <a:spcPct val="0"/>
        </a:spcBef>
        <a:spcAft>
          <a:spcPct val="0"/>
        </a:spcAft>
        <a:defRPr sz="2700" b="1">
          <a:solidFill>
            <a:schemeClr val="tx1"/>
          </a:solidFill>
          <a:latin typeface="Arial" pitchFamily="-107" charset="0"/>
          <a:sym typeface="Arial" pitchFamily="-107" charset="0"/>
        </a:defRPr>
      </a:lvl8pPr>
      <a:lvl9pPr marL="762224" algn="l" rtl="0" fontAlgn="base">
        <a:spcBef>
          <a:spcPct val="0"/>
        </a:spcBef>
        <a:spcAft>
          <a:spcPct val="0"/>
        </a:spcAft>
        <a:defRPr sz="2700" b="1">
          <a:solidFill>
            <a:schemeClr val="tx1"/>
          </a:solidFill>
          <a:latin typeface="Arial" pitchFamily="-107" charset="0"/>
          <a:sym typeface="Arial" pitchFamily="-107" charset="0"/>
        </a:defRPr>
      </a:lvl9pPr>
    </p:titleStyle>
    <p:bodyStyle>
      <a:lvl1pPr marL="330200" indent="-330200" algn="l" rtl="0" eaLnBrk="0" fontAlgn="base" hangingPunct="0">
        <a:lnSpc>
          <a:spcPct val="90000"/>
        </a:lnSpc>
        <a:spcBef>
          <a:spcPts val="1125"/>
        </a:spcBef>
        <a:spcAft>
          <a:spcPct val="0"/>
        </a:spcAft>
        <a:buClr>
          <a:srgbClr val="E81F00"/>
        </a:buClr>
        <a:buSzPct val="150000"/>
        <a:buFont typeface="Arial" pitchFamily="26" charset="0"/>
        <a:buChar char="•"/>
        <a:defRPr sz="2500">
          <a:solidFill>
            <a:schemeClr val="tx1"/>
          </a:solidFill>
          <a:latin typeface="+mn-lt"/>
          <a:ea typeface="ＭＳ Ｐゴシック" pitchFamily="-107" charset="-128"/>
          <a:cs typeface="ＭＳ Ｐゴシック" pitchFamily="-107" charset="-128"/>
          <a:sym typeface="Arial" pitchFamily="26" charset="0"/>
        </a:defRPr>
      </a:lvl1pPr>
      <a:lvl2pPr marL="679450" indent="-314325" algn="l" rtl="0" eaLnBrk="0" fontAlgn="base" hangingPunct="0">
        <a:lnSpc>
          <a:spcPct val="90000"/>
        </a:lnSpc>
        <a:spcBef>
          <a:spcPts val="1125"/>
        </a:spcBef>
        <a:spcAft>
          <a:spcPct val="0"/>
        </a:spcAft>
        <a:buClr>
          <a:srgbClr val="E81F00"/>
        </a:buClr>
        <a:buSzPct val="150000"/>
        <a:buFont typeface="Arial" pitchFamily="26" charset="0"/>
        <a:buChar char="•"/>
        <a:defRPr sz="2100">
          <a:solidFill>
            <a:schemeClr val="tx1"/>
          </a:solidFill>
          <a:latin typeface="+mn-lt"/>
          <a:ea typeface="ＭＳ Ｐゴシック" pitchFamily="-107" charset="-128"/>
          <a:sym typeface="Arial" pitchFamily="26" charset="0"/>
        </a:defRPr>
      </a:lvl2pPr>
      <a:lvl3pPr marL="985838" indent="-292100" algn="l" rtl="0" eaLnBrk="0" fontAlgn="base" hangingPunct="0">
        <a:lnSpc>
          <a:spcPct val="90000"/>
        </a:lnSpc>
        <a:spcBef>
          <a:spcPts val="1125"/>
        </a:spcBef>
        <a:spcAft>
          <a:spcPct val="0"/>
        </a:spcAft>
        <a:buClr>
          <a:srgbClr val="E81F00"/>
        </a:buClr>
        <a:buSzPct val="150000"/>
        <a:buFont typeface="Arial" pitchFamily="26" charset="0"/>
        <a:buChar char="•"/>
        <a:defRPr sz="2400">
          <a:solidFill>
            <a:schemeClr val="tx1"/>
          </a:solidFill>
          <a:latin typeface="+mn-lt"/>
          <a:ea typeface="ＭＳ Ｐゴシック" pitchFamily="-107" charset="-128"/>
          <a:sym typeface="Arial" pitchFamily="26" charset="0"/>
        </a:defRPr>
      </a:lvl3pPr>
      <a:lvl4pPr marL="1276350" indent="-255588" algn="l" rtl="0" eaLnBrk="0" fontAlgn="base" hangingPunct="0">
        <a:lnSpc>
          <a:spcPct val="90000"/>
        </a:lnSpc>
        <a:spcBef>
          <a:spcPts val="1125"/>
        </a:spcBef>
        <a:spcAft>
          <a:spcPct val="0"/>
        </a:spcAft>
        <a:buClr>
          <a:srgbClr val="E81F00"/>
        </a:buClr>
        <a:buSzPct val="150000"/>
        <a:buFont typeface="Arial" pitchFamily="26" charset="0"/>
        <a:buChar char="•"/>
        <a:defRPr sz="1500">
          <a:solidFill>
            <a:schemeClr val="tx1"/>
          </a:solidFill>
          <a:latin typeface="+mn-lt"/>
          <a:ea typeface="ＭＳ Ｐゴシック" pitchFamily="-107" charset="-128"/>
          <a:sym typeface="Arial" pitchFamily="26" charset="0"/>
        </a:defRPr>
      </a:lvl4pPr>
      <a:lvl5pPr marL="1530350" indent="-234950" algn="l" rtl="0" eaLnBrk="0" fontAlgn="base" hangingPunct="0">
        <a:lnSpc>
          <a:spcPct val="90000"/>
        </a:lnSpc>
        <a:spcBef>
          <a:spcPts val="1125"/>
        </a:spcBef>
        <a:spcAft>
          <a:spcPct val="0"/>
        </a:spcAft>
        <a:buClr>
          <a:srgbClr val="E81F00"/>
        </a:buClr>
        <a:buSzPct val="150000"/>
        <a:buFont typeface="Arial" pitchFamily="26" charset="0"/>
        <a:buChar char="•"/>
        <a:defRPr sz="1500">
          <a:solidFill>
            <a:schemeClr val="tx1"/>
          </a:solidFill>
          <a:latin typeface="+mn-lt"/>
          <a:ea typeface="ＭＳ Ｐゴシック" pitchFamily="-107" charset="-128"/>
          <a:sym typeface="Arial" pitchFamily="26" charset="0"/>
        </a:defRPr>
      </a:lvl5pPr>
      <a:lvl6pPr marL="1725589" indent="-238195" algn="l" rtl="0" fontAlgn="base">
        <a:lnSpc>
          <a:spcPct val="90000"/>
        </a:lnSpc>
        <a:spcBef>
          <a:spcPts val="1125"/>
        </a:spcBef>
        <a:spcAft>
          <a:spcPct val="0"/>
        </a:spcAft>
        <a:buClr>
          <a:srgbClr val="E81F00"/>
        </a:buClr>
        <a:buSzPct val="150000"/>
        <a:buFont typeface="Arial" pitchFamily="-107" charset="0"/>
        <a:buChar char="•"/>
        <a:defRPr sz="1500">
          <a:solidFill>
            <a:schemeClr val="tx1"/>
          </a:solidFill>
          <a:latin typeface="+mn-lt"/>
          <a:ea typeface="ＭＳ Ｐゴシック" pitchFamily="-107" charset="-128"/>
          <a:sym typeface="Arial" pitchFamily="-107" charset="0"/>
        </a:defRPr>
      </a:lvl6pPr>
      <a:lvl7pPr marL="1916144" indent="-238195" algn="l" rtl="0" fontAlgn="base">
        <a:lnSpc>
          <a:spcPct val="90000"/>
        </a:lnSpc>
        <a:spcBef>
          <a:spcPts val="1125"/>
        </a:spcBef>
        <a:spcAft>
          <a:spcPct val="0"/>
        </a:spcAft>
        <a:buClr>
          <a:srgbClr val="E81F00"/>
        </a:buClr>
        <a:buSzPct val="150000"/>
        <a:buFont typeface="Arial" pitchFamily="-107" charset="0"/>
        <a:buChar char="•"/>
        <a:defRPr sz="1500">
          <a:solidFill>
            <a:schemeClr val="tx1"/>
          </a:solidFill>
          <a:latin typeface="+mn-lt"/>
          <a:ea typeface="ＭＳ Ｐゴシック" pitchFamily="-107" charset="-128"/>
          <a:sym typeface="Arial" pitchFamily="-107" charset="0"/>
        </a:defRPr>
      </a:lvl7pPr>
      <a:lvl8pPr marL="2106701" indent="-238195" algn="l" rtl="0" fontAlgn="base">
        <a:lnSpc>
          <a:spcPct val="90000"/>
        </a:lnSpc>
        <a:spcBef>
          <a:spcPts val="1125"/>
        </a:spcBef>
        <a:spcAft>
          <a:spcPct val="0"/>
        </a:spcAft>
        <a:buClr>
          <a:srgbClr val="E81F00"/>
        </a:buClr>
        <a:buSzPct val="150000"/>
        <a:buFont typeface="Arial" pitchFamily="-107" charset="0"/>
        <a:buChar char="•"/>
        <a:defRPr sz="1500">
          <a:solidFill>
            <a:schemeClr val="tx1"/>
          </a:solidFill>
          <a:latin typeface="+mn-lt"/>
          <a:ea typeface="ＭＳ Ｐゴシック" pitchFamily="-107" charset="-128"/>
          <a:sym typeface="Arial" pitchFamily="-107" charset="0"/>
        </a:defRPr>
      </a:lvl8pPr>
      <a:lvl9pPr marL="2297256" indent="-238195" algn="l" rtl="0" fontAlgn="base">
        <a:lnSpc>
          <a:spcPct val="90000"/>
        </a:lnSpc>
        <a:spcBef>
          <a:spcPts val="1125"/>
        </a:spcBef>
        <a:spcAft>
          <a:spcPct val="0"/>
        </a:spcAft>
        <a:buClr>
          <a:srgbClr val="E81F00"/>
        </a:buClr>
        <a:buSzPct val="150000"/>
        <a:buFont typeface="Arial" pitchFamily="-107" charset="0"/>
        <a:buChar char="•"/>
        <a:defRPr sz="1500">
          <a:solidFill>
            <a:schemeClr val="tx1"/>
          </a:solidFill>
          <a:latin typeface="+mn-lt"/>
          <a:ea typeface="ＭＳ Ｐゴシック" pitchFamily="-107" charset="-128"/>
          <a:sym typeface="Arial" pitchFamily="-107" charset="0"/>
        </a:defRPr>
      </a:lvl9pPr>
    </p:bodyStyle>
    <p:otherStyle>
      <a:defPPr>
        <a:defRPr lang="en-US"/>
      </a:defPPr>
      <a:lvl1pPr marL="0" algn="l" defTabSz="190556" rtl="0" eaLnBrk="1" latinLnBrk="0" hangingPunct="1">
        <a:defRPr sz="800" kern="1200">
          <a:solidFill>
            <a:schemeClr val="tx1"/>
          </a:solidFill>
          <a:latin typeface="+mn-lt"/>
          <a:ea typeface="+mn-ea"/>
          <a:cs typeface="+mn-cs"/>
        </a:defRPr>
      </a:lvl1pPr>
      <a:lvl2pPr marL="190556" algn="l" defTabSz="190556" rtl="0" eaLnBrk="1" latinLnBrk="0" hangingPunct="1">
        <a:defRPr sz="800" kern="1200">
          <a:solidFill>
            <a:schemeClr val="tx1"/>
          </a:solidFill>
          <a:latin typeface="+mn-lt"/>
          <a:ea typeface="+mn-ea"/>
          <a:cs typeface="+mn-cs"/>
        </a:defRPr>
      </a:lvl2pPr>
      <a:lvl3pPr marL="381112" algn="l" defTabSz="190556" rtl="0" eaLnBrk="1" latinLnBrk="0" hangingPunct="1">
        <a:defRPr sz="800" kern="1200">
          <a:solidFill>
            <a:schemeClr val="tx1"/>
          </a:solidFill>
          <a:latin typeface="+mn-lt"/>
          <a:ea typeface="+mn-ea"/>
          <a:cs typeface="+mn-cs"/>
        </a:defRPr>
      </a:lvl3pPr>
      <a:lvl4pPr marL="571667" algn="l" defTabSz="190556" rtl="0" eaLnBrk="1" latinLnBrk="0" hangingPunct="1">
        <a:defRPr sz="800" kern="1200">
          <a:solidFill>
            <a:schemeClr val="tx1"/>
          </a:solidFill>
          <a:latin typeface="+mn-lt"/>
          <a:ea typeface="+mn-ea"/>
          <a:cs typeface="+mn-cs"/>
        </a:defRPr>
      </a:lvl4pPr>
      <a:lvl5pPr marL="762224" algn="l" defTabSz="190556" rtl="0" eaLnBrk="1" latinLnBrk="0" hangingPunct="1">
        <a:defRPr sz="800" kern="1200">
          <a:solidFill>
            <a:schemeClr val="tx1"/>
          </a:solidFill>
          <a:latin typeface="+mn-lt"/>
          <a:ea typeface="+mn-ea"/>
          <a:cs typeface="+mn-cs"/>
        </a:defRPr>
      </a:lvl5pPr>
      <a:lvl6pPr marL="952779" algn="l" defTabSz="190556" rtl="0" eaLnBrk="1" latinLnBrk="0" hangingPunct="1">
        <a:defRPr sz="800" kern="1200">
          <a:solidFill>
            <a:schemeClr val="tx1"/>
          </a:solidFill>
          <a:latin typeface="+mn-lt"/>
          <a:ea typeface="+mn-ea"/>
          <a:cs typeface="+mn-cs"/>
        </a:defRPr>
      </a:lvl6pPr>
      <a:lvl7pPr marL="1143336" algn="l" defTabSz="190556" rtl="0" eaLnBrk="1" latinLnBrk="0" hangingPunct="1">
        <a:defRPr sz="800" kern="1200">
          <a:solidFill>
            <a:schemeClr val="tx1"/>
          </a:solidFill>
          <a:latin typeface="+mn-lt"/>
          <a:ea typeface="+mn-ea"/>
          <a:cs typeface="+mn-cs"/>
        </a:defRPr>
      </a:lvl7pPr>
      <a:lvl8pPr marL="1333891" algn="l" defTabSz="190556" rtl="0" eaLnBrk="1" latinLnBrk="0" hangingPunct="1">
        <a:defRPr sz="800" kern="1200">
          <a:solidFill>
            <a:schemeClr val="tx1"/>
          </a:solidFill>
          <a:latin typeface="+mn-lt"/>
          <a:ea typeface="+mn-ea"/>
          <a:cs typeface="+mn-cs"/>
        </a:defRPr>
      </a:lvl8pPr>
      <a:lvl9pPr marL="1524448" algn="l" defTabSz="190556" rtl="0" eaLnBrk="1" latinLnBrk="0" hangingPunct="1">
        <a:defRPr sz="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bwMode="auto">
          <a:xfrm>
            <a:off x="581025" y="463550"/>
            <a:ext cx="7910513" cy="1139825"/>
          </a:xfrm>
          <a:prstGeom prst="rect">
            <a:avLst/>
          </a:prstGeom>
          <a:noFill/>
          <a:ln w="12700">
            <a:noFill/>
            <a:miter lim="800000"/>
            <a:headEnd/>
            <a:tailEnd/>
          </a:ln>
        </p:spPr>
        <p:txBody>
          <a:bodyPr vert="horz" wrap="square" lIns="21173" tIns="21173" rIns="21173" bIns="21173" numCol="1" anchor="t" anchorCtr="0" compatLnSpc="1">
            <a:prstTxWarp prst="textNoShape">
              <a:avLst/>
            </a:prstTxWarp>
          </a:bodyPr>
          <a:lstStyle/>
          <a:p>
            <a:pPr lvl="0"/>
            <a:r>
              <a:rPr lang="en-US">
                <a:sym typeface="Arial" pitchFamily="26" charset="0"/>
              </a:rPr>
              <a:t>Click to edit Master title style</a:t>
            </a:r>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ransition/>
  <p:txStyles>
    <p:titleStyle>
      <a:lvl1pPr algn="l" rtl="0" eaLnBrk="0" fontAlgn="base" hangingPunct="0">
        <a:spcBef>
          <a:spcPct val="0"/>
        </a:spcBef>
        <a:spcAft>
          <a:spcPct val="0"/>
        </a:spcAft>
        <a:defRPr sz="2700" b="1">
          <a:solidFill>
            <a:schemeClr val="tx1"/>
          </a:solidFill>
          <a:latin typeface="+mj-lt"/>
          <a:ea typeface="ＭＳ Ｐゴシック" pitchFamily="-107" charset="-128"/>
          <a:cs typeface="ＭＳ Ｐゴシック" pitchFamily="-107" charset="-128"/>
          <a:sym typeface="Arial" pitchFamily="26" charset="0"/>
        </a:defRPr>
      </a:lvl1pPr>
      <a:lvl2pPr algn="l" rtl="0" eaLnBrk="0" fontAlgn="base" hangingPunct="0">
        <a:spcBef>
          <a:spcPct val="0"/>
        </a:spcBef>
        <a:spcAft>
          <a:spcPct val="0"/>
        </a:spcAft>
        <a:defRPr sz="2700" b="1">
          <a:solidFill>
            <a:schemeClr val="tx1"/>
          </a:solidFill>
          <a:latin typeface="Arial" pitchFamily="-107" charset="0"/>
          <a:ea typeface="ＭＳ Ｐゴシック" pitchFamily="-107" charset="-128"/>
          <a:cs typeface="ＭＳ Ｐゴシック" pitchFamily="-107" charset="-128"/>
          <a:sym typeface="Arial" pitchFamily="26" charset="0"/>
        </a:defRPr>
      </a:lvl2pPr>
      <a:lvl3pPr algn="l" rtl="0" eaLnBrk="0" fontAlgn="base" hangingPunct="0">
        <a:spcBef>
          <a:spcPct val="0"/>
        </a:spcBef>
        <a:spcAft>
          <a:spcPct val="0"/>
        </a:spcAft>
        <a:defRPr sz="2700" b="1">
          <a:solidFill>
            <a:schemeClr val="tx1"/>
          </a:solidFill>
          <a:latin typeface="Arial" pitchFamily="-107" charset="0"/>
          <a:ea typeface="ＭＳ Ｐゴシック" pitchFamily="-107" charset="-128"/>
          <a:cs typeface="ＭＳ Ｐゴシック" pitchFamily="-107" charset="-128"/>
          <a:sym typeface="Arial" pitchFamily="26" charset="0"/>
        </a:defRPr>
      </a:lvl3pPr>
      <a:lvl4pPr algn="l" rtl="0" eaLnBrk="0" fontAlgn="base" hangingPunct="0">
        <a:spcBef>
          <a:spcPct val="0"/>
        </a:spcBef>
        <a:spcAft>
          <a:spcPct val="0"/>
        </a:spcAft>
        <a:defRPr sz="2700" b="1">
          <a:solidFill>
            <a:schemeClr val="tx1"/>
          </a:solidFill>
          <a:latin typeface="Arial" pitchFamily="-107" charset="0"/>
          <a:ea typeface="ＭＳ Ｐゴシック" pitchFamily="-107" charset="-128"/>
          <a:cs typeface="ＭＳ Ｐゴシック" pitchFamily="-107" charset="-128"/>
          <a:sym typeface="Arial" pitchFamily="26" charset="0"/>
        </a:defRPr>
      </a:lvl4pPr>
      <a:lvl5pPr algn="l" rtl="0" eaLnBrk="0" fontAlgn="base" hangingPunct="0">
        <a:spcBef>
          <a:spcPct val="0"/>
        </a:spcBef>
        <a:spcAft>
          <a:spcPct val="0"/>
        </a:spcAft>
        <a:defRPr sz="2700" b="1">
          <a:solidFill>
            <a:schemeClr val="tx1"/>
          </a:solidFill>
          <a:latin typeface="Arial" pitchFamily="-107" charset="0"/>
          <a:ea typeface="ＭＳ Ｐゴシック" pitchFamily="-107" charset="-128"/>
          <a:cs typeface="ＭＳ Ｐゴシック" pitchFamily="-107" charset="-128"/>
          <a:sym typeface="Arial" pitchFamily="26" charset="0"/>
        </a:defRPr>
      </a:lvl5pPr>
      <a:lvl6pPr marL="190556" algn="l" rtl="0" fontAlgn="base">
        <a:spcBef>
          <a:spcPct val="0"/>
        </a:spcBef>
        <a:spcAft>
          <a:spcPct val="0"/>
        </a:spcAft>
        <a:defRPr sz="2700" b="1">
          <a:solidFill>
            <a:schemeClr val="tx1"/>
          </a:solidFill>
          <a:latin typeface="Arial" pitchFamily="-107" charset="0"/>
          <a:sym typeface="Arial" pitchFamily="-107" charset="0"/>
        </a:defRPr>
      </a:lvl6pPr>
      <a:lvl7pPr marL="381112" algn="l" rtl="0" fontAlgn="base">
        <a:spcBef>
          <a:spcPct val="0"/>
        </a:spcBef>
        <a:spcAft>
          <a:spcPct val="0"/>
        </a:spcAft>
        <a:defRPr sz="2700" b="1">
          <a:solidFill>
            <a:schemeClr val="tx1"/>
          </a:solidFill>
          <a:latin typeface="Arial" pitchFamily="-107" charset="0"/>
          <a:sym typeface="Arial" pitchFamily="-107" charset="0"/>
        </a:defRPr>
      </a:lvl7pPr>
      <a:lvl8pPr marL="571667" algn="l" rtl="0" fontAlgn="base">
        <a:spcBef>
          <a:spcPct val="0"/>
        </a:spcBef>
        <a:spcAft>
          <a:spcPct val="0"/>
        </a:spcAft>
        <a:defRPr sz="2700" b="1">
          <a:solidFill>
            <a:schemeClr val="tx1"/>
          </a:solidFill>
          <a:latin typeface="Arial" pitchFamily="-107" charset="0"/>
          <a:sym typeface="Arial" pitchFamily="-107" charset="0"/>
        </a:defRPr>
      </a:lvl8pPr>
      <a:lvl9pPr marL="762224" algn="l" rtl="0" fontAlgn="base">
        <a:spcBef>
          <a:spcPct val="0"/>
        </a:spcBef>
        <a:spcAft>
          <a:spcPct val="0"/>
        </a:spcAft>
        <a:defRPr sz="2700" b="1">
          <a:solidFill>
            <a:schemeClr val="tx1"/>
          </a:solidFill>
          <a:latin typeface="Arial" pitchFamily="-107" charset="0"/>
          <a:sym typeface="Arial" pitchFamily="-107" charset="0"/>
        </a:defRPr>
      </a:lvl9pPr>
    </p:titleStyle>
    <p:bodyStyle>
      <a:lvl1pPr marL="346075" indent="-330200" algn="l" rtl="0" eaLnBrk="0" fontAlgn="base" hangingPunct="0">
        <a:lnSpc>
          <a:spcPct val="90000"/>
        </a:lnSpc>
        <a:spcBef>
          <a:spcPts val="1125"/>
        </a:spcBef>
        <a:spcAft>
          <a:spcPct val="0"/>
        </a:spcAft>
        <a:buClr>
          <a:srgbClr val="E21507"/>
        </a:buClr>
        <a:buSzPct val="150000"/>
        <a:buFont typeface="Arial" pitchFamily="26" charset="0"/>
        <a:buChar char="•"/>
        <a:defRPr sz="2500">
          <a:solidFill>
            <a:schemeClr val="tx1"/>
          </a:solidFill>
          <a:latin typeface="+mn-lt"/>
          <a:ea typeface="ＭＳ Ｐゴシック" pitchFamily="-107" charset="-128"/>
          <a:cs typeface="ＭＳ Ｐゴシック" pitchFamily="-107" charset="-128"/>
          <a:sym typeface="Arial" pitchFamily="26" charset="0"/>
        </a:defRPr>
      </a:lvl1pPr>
      <a:lvl2pPr marL="695325" indent="-314325" algn="l" rtl="0" eaLnBrk="0" fontAlgn="base" hangingPunct="0">
        <a:lnSpc>
          <a:spcPct val="90000"/>
        </a:lnSpc>
        <a:spcBef>
          <a:spcPts val="1125"/>
        </a:spcBef>
        <a:spcAft>
          <a:spcPct val="0"/>
        </a:spcAft>
        <a:buClr>
          <a:srgbClr val="E21507"/>
        </a:buClr>
        <a:buSzPct val="150000"/>
        <a:buFont typeface="Arial" pitchFamily="26" charset="0"/>
        <a:buChar char="•"/>
        <a:defRPr sz="2300">
          <a:solidFill>
            <a:schemeClr val="tx1"/>
          </a:solidFill>
          <a:latin typeface="+mn-lt"/>
          <a:ea typeface="ＭＳ Ｐゴシック" pitchFamily="-107" charset="-128"/>
          <a:sym typeface="Arial" pitchFamily="26" charset="0"/>
        </a:defRPr>
      </a:lvl2pPr>
      <a:lvl3pPr marL="1001713" indent="-292100" algn="l" rtl="0" eaLnBrk="0" fontAlgn="base" hangingPunct="0">
        <a:lnSpc>
          <a:spcPct val="90000"/>
        </a:lnSpc>
        <a:spcBef>
          <a:spcPts val="1125"/>
        </a:spcBef>
        <a:spcAft>
          <a:spcPct val="0"/>
        </a:spcAft>
        <a:buClr>
          <a:srgbClr val="E21507"/>
        </a:buClr>
        <a:buSzPct val="150000"/>
        <a:buFont typeface="Arial" pitchFamily="26" charset="0"/>
        <a:buChar char="•"/>
        <a:defRPr sz="1900">
          <a:solidFill>
            <a:schemeClr val="tx1"/>
          </a:solidFill>
          <a:latin typeface="+mn-lt"/>
          <a:ea typeface="ＭＳ Ｐゴシック" pitchFamily="-107" charset="-128"/>
          <a:sym typeface="Arial" pitchFamily="26" charset="0"/>
        </a:defRPr>
      </a:lvl3pPr>
      <a:lvl4pPr marL="1293813" indent="-255588" algn="l" rtl="0" eaLnBrk="0" fontAlgn="base" hangingPunct="0">
        <a:lnSpc>
          <a:spcPct val="90000"/>
        </a:lnSpc>
        <a:spcBef>
          <a:spcPts val="1125"/>
        </a:spcBef>
        <a:spcAft>
          <a:spcPct val="0"/>
        </a:spcAft>
        <a:buClr>
          <a:srgbClr val="E21507"/>
        </a:buClr>
        <a:buSzPct val="150000"/>
        <a:buFont typeface="Arial" pitchFamily="26" charset="0"/>
        <a:buChar char="•"/>
        <a:defRPr sz="1700">
          <a:solidFill>
            <a:schemeClr val="tx1"/>
          </a:solidFill>
          <a:latin typeface="+mn-lt"/>
          <a:ea typeface="ＭＳ Ｐゴシック" pitchFamily="-107" charset="-128"/>
          <a:sym typeface="Arial" pitchFamily="26" charset="0"/>
        </a:defRPr>
      </a:lvl4pPr>
      <a:lvl5pPr marL="1547813" indent="-234950" algn="l" rtl="0" eaLnBrk="0" fontAlgn="base" hangingPunct="0">
        <a:lnSpc>
          <a:spcPct val="90000"/>
        </a:lnSpc>
        <a:spcBef>
          <a:spcPts val="1125"/>
        </a:spcBef>
        <a:spcAft>
          <a:spcPct val="0"/>
        </a:spcAft>
        <a:buClr>
          <a:srgbClr val="E21507"/>
        </a:buClr>
        <a:buSzPct val="150000"/>
        <a:buFont typeface="Arial" pitchFamily="26" charset="0"/>
        <a:buChar char="•"/>
        <a:defRPr sz="1300">
          <a:solidFill>
            <a:schemeClr val="tx1"/>
          </a:solidFill>
          <a:latin typeface="+mn-lt"/>
          <a:ea typeface="ＭＳ Ｐゴシック" pitchFamily="-107" charset="-128"/>
          <a:sym typeface="Arial" pitchFamily="26" charset="0"/>
        </a:defRPr>
      </a:lvl5pPr>
      <a:lvl6pPr marL="1742131" indent="-238195" algn="l" rtl="0" fontAlgn="base">
        <a:lnSpc>
          <a:spcPct val="90000"/>
        </a:lnSpc>
        <a:spcBef>
          <a:spcPts val="1125"/>
        </a:spcBef>
        <a:spcAft>
          <a:spcPct val="0"/>
        </a:spcAft>
        <a:buClr>
          <a:srgbClr val="E21507"/>
        </a:buClr>
        <a:buSzPct val="150000"/>
        <a:buFont typeface="Arial" pitchFamily="-107" charset="0"/>
        <a:buChar char="•"/>
        <a:defRPr sz="1300">
          <a:solidFill>
            <a:schemeClr val="tx1"/>
          </a:solidFill>
          <a:latin typeface="+mn-lt"/>
          <a:ea typeface="ＭＳ Ｐゴシック" pitchFamily="-107" charset="-128"/>
          <a:sym typeface="Arial" pitchFamily="-107" charset="0"/>
        </a:defRPr>
      </a:lvl6pPr>
      <a:lvl7pPr marL="1932686" indent="-238195" algn="l" rtl="0" fontAlgn="base">
        <a:lnSpc>
          <a:spcPct val="90000"/>
        </a:lnSpc>
        <a:spcBef>
          <a:spcPts val="1125"/>
        </a:spcBef>
        <a:spcAft>
          <a:spcPct val="0"/>
        </a:spcAft>
        <a:buClr>
          <a:srgbClr val="E21507"/>
        </a:buClr>
        <a:buSzPct val="150000"/>
        <a:buFont typeface="Arial" pitchFamily="-107" charset="0"/>
        <a:buChar char="•"/>
        <a:defRPr sz="1300">
          <a:solidFill>
            <a:schemeClr val="tx1"/>
          </a:solidFill>
          <a:latin typeface="+mn-lt"/>
          <a:ea typeface="ＭＳ Ｐゴシック" pitchFamily="-107" charset="-128"/>
          <a:sym typeface="Arial" pitchFamily="-107" charset="0"/>
        </a:defRPr>
      </a:lvl7pPr>
      <a:lvl8pPr marL="2123241" indent="-238195" algn="l" rtl="0" fontAlgn="base">
        <a:lnSpc>
          <a:spcPct val="90000"/>
        </a:lnSpc>
        <a:spcBef>
          <a:spcPts val="1125"/>
        </a:spcBef>
        <a:spcAft>
          <a:spcPct val="0"/>
        </a:spcAft>
        <a:buClr>
          <a:srgbClr val="E21507"/>
        </a:buClr>
        <a:buSzPct val="150000"/>
        <a:buFont typeface="Arial" pitchFamily="-107" charset="0"/>
        <a:buChar char="•"/>
        <a:defRPr sz="1300">
          <a:solidFill>
            <a:schemeClr val="tx1"/>
          </a:solidFill>
          <a:latin typeface="+mn-lt"/>
          <a:ea typeface="ＭＳ Ｐゴシック" pitchFamily="-107" charset="-128"/>
          <a:sym typeface="Arial" pitchFamily="-107" charset="0"/>
        </a:defRPr>
      </a:lvl8pPr>
      <a:lvl9pPr marL="2313798" indent="-238195" algn="l" rtl="0" fontAlgn="base">
        <a:lnSpc>
          <a:spcPct val="90000"/>
        </a:lnSpc>
        <a:spcBef>
          <a:spcPts val="1125"/>
        </a:spcBef>
        <a:spcAft>
          <a:spcPct val="0"/>
        </a:spcAft>
        <a:buClr>
          <a:srgbClr val="E21507"/>
        </a:buClr>
        <a:buSzPct val="150000"/>
        <a:buFont typeface="Arial" pitchFamily="-107" charset="0"/>
        <a:buChar char="•"/>
        <a:defRPr sz="1300">
          <a:solidFill>
            <a:schemeClr val="tx1"/>
          </a:solidFill>
          <a:latin typeface="+mn-lt"/>
          <a:ea typeface="ＭＳ Ｐゴシック" pitchFamily="-107" charset="-128"/>
          <a:sym typeface="Arial" pitchFamily="-107" charset="0"/>
        </a:defRPr>
      </a:lvl9pPr>
    </p:bodyStyle>
    <p:otherStyle>
      <a:defPPr>
        <a:defRPr lang="en-US"/>
      </a:defPPr>
      <a:lvl1pPr marL="0" algn="l" defTabSz="190556" rtl="0" eaLnBrk="1" latinLnBrk="0" hangingPunct="1">
        <a:defRPr sz="800" kern="1200">
          <a:solidFill>
            <a:schemeClr val="tx1"/>
          </a:solidFill>
          <a:latin typeface="+mn-lt"/>
          <a:ea typeface="+mn-ea"/>
          <a:cs typeface="+mn-cs"/>
        </a:defRPr>
      </a:lvl1pPr>
      <a:lvl2pPr marL="190556" algn="l" defTabSz="190556" rtl="0" eaLnBrk="1" latinLnBrk="0" hangingPunct="1">
        <a:defRPr sz="800" kern="1200">
          <a:solidFill>
            <a:schemeClr val="tx1"/>
          </a:solidFill>
          <a:latin typeface="+mn-lt"/>
          <a:ea typeface="+mn-ea"/>
          <a:cs typeface="+mn-cs"/>
        </a:defRPr>
      </a:lvl2pPr>
      <a:lvl3pPr marL="381112" algn="l" defTabSz="190556" rtl="0" eaLnBrk="1" latinLnBrk="0" hangingPunct="1">
        <a:defRPr sz="800" kern="1200">
          <a:solidFill>
            <a:schemeClr val="tx1"/>
          </a:solidFill>
          <a:latin typeface="+mn-lt"/>
          <a:ea typeface="+mn-ea"/>
          <a:cs typeface="+mn-cs"/>
        </a:defRPr>
      </a:lvl3pPr>
      <a:lvl4pPr marL="571667" algn="l" defTabSz="190556" rtl="0" eaLnBrk="1" latinLnBrk="0" hangingPunct="1">
        <a:defRPr sz="800" kern="1200">
          <a:solidFill>
            <a:schemeClr val="tx1"/>
          </a:solidFill>
          <a:latin typeface="+mn-lt"/>
          <a:ea typeface="+mn-ea"/>
          <a:cs typeface="+mn-cs"/>
        </a:defRPr>
      </a:lvl4pPr>
      <a:lvl5pPr marL="762224" algn="l" defTabSz="190556" rtl="0" eaLnBrk="1" latinLnBrk="0" hangingPunct="1">
        <a:defRPr sz="800" kern="1200">
          <a:solidFill>
            <a:schemeClr val="tx1"/>
          </a:solidFill>
          <a:latin typeface="+mn-lt"/>
          <a:ea typeface="+mn-ea"/>
          <a:cs typeface="+mn-cs"/>
        </a:defRPr>
      </a:lvl5pPr>
      <a:lvl6pPr marL="952779" algn="l" defTabSz="190556" rtl="0" eaLnBrk="1" latinLnBrk="0" hangingPunct="1">
        <a:defRPr sz="800" kern="1200">
          <a:solidFill>
            <a:schemeClr val="tx1"/>
          </a:solidFill>
          <a:latin typeface="+mn-lt"/>
          <a:ea typeface="+mn-ea"/>
          <a:cs typeface="+mn-cs"/>
        </a:defRPr>
      </a:lvl6pPr>
      <a:lvl7pPr marL="1143336" algn="l" defTabSz="190556" rtl="0" eaLnBrk="1" latinLnBrk="0" hangingPunct="1">
        <a:defRPr sz="800" kern="1200">
          <a:solidFill>
            <a:schemeClr val="tx1"/>
          </a:solidFill>
          <a:latin typeface="+mn-lt"/>
          <a:ea typeface="+mn-ea"/>
          <a:cs typeface="+mn-cs"/>
        </a:defRPr>
      </a:lvl7pPr>
      <a:lvl8pPr marL="1333891" algn="l" defTabSz="190556" rtl="0" eaLnBrk="1" latinLnBrk="0" hangingPunct="1">
        <a:defRPr sz="800" kern="1200">
          <a:solidFill>
            <a:schemeClr val="tx1"/>
          </a:solidFill>
          <a:latin typeface="+mn-lt"/>
          <a:ea typeface="+mn-ea"/>
          <a:cs typeface="+mn-cs"/>
        </a:defRPr>
      </a:lvl8pPr>
      <a:lvl9pPr marL="1524448" algn="l" defTabSz="190556" rtl="0" eaLnBrk="1" latinLnBrk="0" hangingPunct="1">
        <a:defRPr sz="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bwMode="auto">
          <a:xfrm>
            <a:off x="1847850" y="463550"/>
            <a:ext cx="6640513" cy="1027113"/>
          </a:xfrm>
          <a:prstGeom prst="rect">
            <a:avLst/>
          </a:prstGeom>
          <a:noFill/>
          <a:ln w="12700">
            <a:noFill/>
            <a:miter lim="800000"/>
            <a:headEnd/>
            <a:tailEnd/>
          </a:ln>
        </p:spPr>
        <p:txBody>
          <a:bodyPr vert="horz" wrap="square" lIns="21173" tIns="21173" rIns="21173" bIns="21173" numCol="1" anchor="t" anchorCtr="0" compatLnSpc="1">
            <a:prstTxWarp prst="textNoShape">
              <a:avLst/>
            </a:prstTxWarp>
          </a:bodyPr>
          <a:lstStyle/>
          <a:p>
            <a:pPr lvl="0"/>
            <a:r>
              <a:rPr lang="en-US">
                <a:sym typeface="Arial" pitchFamily="26" charset="0"/>
              </a:rPr>
              <a:t>Click to edit Master title style</a:t>
            </a:r>
          </a:p>
        </p:txBody>
      </p:sp>
      <p:pic>
        <p:nvPicPr>
          <p:cNvPr id="62467" name="Picture 3"/>
          <p:cNvPicPr>
            <a:picLocks noChangeAspect="1" noChangeArrowheads="1"/>
          </p:cNvPicPr>
          <p:nvPr userDrawn="1"/>
        </p:nvPicPr>
        <p:blipFill>
          <a:blip r:embed="rId13"/>
          <a:srcRect b="22127"/>
          <a:stretch>
            <a:fillRect/>
          </a:stretch>
        </p:blipFill>
        <p:spPr bwMode="auto">
          <a:xfrm>
            <a:off x="8039100" y="6096000"/>
            <a:ext cx="1104900" cy="7620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ransition/>
  <p:txStyles>
    <p:titleStyle>
      <a:lvl1pPr algn="l" rtl="0" eaLnBrk="0" fontAlgn="base" hangingPunct="0">
        <a:spcBef>
          <a:spcPct val="0"/>
        </a:spcBef>
        <a:spcAft>
          <a:spcPct val="0"/>
        </a:spcAft>
        <a:defRPr sz="2600" b="1">
          <a:solidFill>
            <a:schemeClr val="tx1"/>
          </a:solidFill>
          <a:latin typeface="+mj-lt"/>
          <a:ea typeface="ＭＳ Ｐゴシック" pitchFamily="-107" charset="-128"/>
          <a:cs typeface="ＭＳ Ｐゴシック" pitchFamily="-107" charset="-128"/>
          <a:sym typeface="Arial" pitchFamily="26" charset="0"/>
        </a:defRPr>
      </a:lvl1pPr>
      <a:lvl2pPr algn="l" rtl="0" eaLnBrk="0" fontAlgn="base" hangingPunct="0">
        <a:spcBef>
          <a:spcPct val="0"/>
        </a:spcBef>
        <a:spcAft>
          <a:spcPct val="0"/>
        </a:spcAft>
        <a:defRPr sz="2600" b="1">
          <a:solidFill>
            <a:schemeClr val="tx1"/>
          </a:solidFill>
          <a:latin typeface="Arial" pitchFamily="-107" charset="0"/>
          <a:ea typeface="ＭＳ Ｐゴシック" pitchFamily="-107" charset="-128"/>
          <a:cs typeface="ＭＳ Ｐゴシック" pitchFamily="-107" charset="-128"/>
          <a:sym typeface="Arial" pitchFamily="26" charset="0"/>
        </a:defRPr>
      </a:lvl2pPr>
      <a:lvl3pPr algn="l" rtl="0" eaLnBrk="0" fontAlgn="base" hangingPunct="0">
        <a:spcBef>
          <a:spcPct val="0"/>
        </a:spcBef>
        <a:spcAft>
          <a:spcPct val="0"/>
        </a:spcAft>
        <a:defRPr sz="2600" b="1">
          <a:solidFill>
            <a:schemeClr val="tx1"/>
          </a:solidFill>
          <a:latin typeface="Arial" pitchFamily="-107" charset="0"/>
          <a:ea typeface="ＭＳ Ｐゴシック" pitchFamily="-107" charset="-128"/>
          <a:cs typeface="ＭＳ Ｐゴシック" pitchFamily="-107" charset="-128"/>
          <a:sym typeface="Arial" pitchFamily="26" charset="0"/>
        </a:defRPr>
      </a:lvl3pPr>
      <a:lvl4pPr algn="l" rtl="0" eaLnBrk="0" fontAlgn="base" hangingPunct="0">
        <a:spcBef>
          <a:spcPct val="0"/>
        </a:spcBef>
        <a:spcAft>
          <a:spcPct val="0"/>
        </a:spcAft>
        <a:defRPr sz="2600" b="1">
          <a:solidFill>
            <a:schemeClr val="tx1"/>
          </a:solidFill>
          <a:latin typeface="Arial" pitchFamily="-107" charset="0"/>
          <a:ea typeface="ＭＳ Ｐゴシック" pitchFamily="-107" charset="-128"/>
          <a:cs typeface="ＭＳ Ｐゴシック" pitchFamily="-107" charset="-128"/>
          <a:sym typeface="Arial" pitchFamily="26" charset="0"/>
        </a:defRPr>
      </a:lvl4pPr>
      <a:lvl5pPr algn="l" rtl="0" eaLnBrk="0" fontAlgn="base" hangingPunct="0">
        <a:spcBef>
          <a:spcPct val="0"/>
        </a:spcBef>
        <a:spcAft>
          <a:spcPct val="0"/>
        </a:spcAft>
        <a:defRPr sz="2600" b="1">
          <a:solidFill>
            <a:schemeClr val="tx1"/>
          </a:solidFill>
          <a:latin typeface="Arial" pitchFamily="-107" charset="0"/>
          <a:ea typeface="ＭＳ Ｐゴシック" pitchFamily="-107" charset="-128"/>
          <a:cs typeface="ＭＳ Ｐゴシック" pitchFamily="-107" charset="-128"/>
          <a:sym typeface="Arial" pitchFamily="26" charset="0"/>
        </a:defRPr>
      </a:lvl5pPr>
      <a:lvl6pPr marL="190556" algn="l" rtl="0" fontAlgn="base">
        <a:spcBef>
          <a:spcPct val="0"/>
        </a:spcBef>
        <a:spcAft>
          <a:spcPct val="0"/>
        </a:spcAft>
        <a:defRPr sz="2600" b="1">
          <a:solidFill>
            <a:schemeClr val="tx1"/>
          </a:solidFill>
          <a:latin typeface="Arial" pitchFamily="-107" charset="0"/>
          <a:sym typeface="Arial" pitchFamily="-107" charset="0"/>
        </a:defRPr>
      </a:lvl6pPr>
      <a:lvl7pPr marL="381112" algn="l" rtl="0" fontAlgn="base">
        <a:spcBef>
          <a:spcPct val="0"/>
        </a:spcBef>
        <a:spcAft>
          <a:spcPct val="0"/>
        </a:spcAft>
        <a:defRPr sz="2600" b="1">
          <a:solidFill>
            <a:schemeClr val="tx1"/>
          </a:solidFill>
          <a:latin typeface="Arial" pitchFamily="-107" charset="0"/>
          <a:sym typeface="Arial" pitchFamily="-107" charset="0"/>
        </a:defRPr>
      </a:lvl7pPr>
      <a:lvl8pPr marL="571667" algn="l" rtl="0" fontAlgn="base">
        <a:spcBef>
          <a:spcPct val="0"/>
        </a:spcBef>
        <a:spcAft>
          <a:spcPct val="0"/>
        </a:spcAft>
        <a:defRPr sz="2600" b="1">
          <a:solidFill>
            <a:schemeClr val="tx1"/>
          </a:solidFill>
          <a:latin typeface="Arial" pitchFamily="-107" charset="0"/>
          <a:sym typeface="Arial" pitchFamily="-107" charset="0"/>
        </a:defRPr>
      </a:lvl8pPr>
      <a:lvl9pPr marL="762224" algn="l" rtl="0" fontAlgn="base">
        <a:spcBef>
          <a:spcPct val="0"/>
        </a:spcBef>
        <a:spcAft>
          <a:spcPct val="0"/>
        </a:spcAft>
        <a:defRPr sz="2600" b="1">
          <a:solidFill>
            <a:schemeClr val="tx1"/>
          </a:solidFill>
          <a:latin typeface="Arial" pitchFamily="-107" charset="0"/>
          <a:sym typeface="Arial" pitchFamily="-107" charset="0"/>
        </a:defRPr>
      </a:lvl9pPr>
    </p:titleStyle>
    <p:bodyStyle>
      <a:lvl1pPr marL="330200" indent="-330200" algn="l" rtl="0" eaLnBrk="0" fontAlgn="base" hangingPunct="0">
        <a:lnSpc>
          <a:spcPct val="90000"/>
        </a:lnSpc>
        <a:spcBef>
          <a:spcPts val="1125"/>
        </a:spcBef>
        <a:spcAft>
          <a:spcPct val="0"/>
        </a:spcAft>
        <a:buClr>
          <a:srgbClr val="E81F00"/>
        </a:buClr>
        <a:buSzPct val="150000"/>
        <a:buFont typeface="Arial" pitchFamily="26" charset="0"/>
        <a:buChar char="•"/>
        <a:defRPr sz="2400">
          <a:solidFill>
            <a:schemeClr val="tx1"/>
          </a:solidFill>
          <a:latin typeface="+mn-lt"/>
          <a:ea typeface="ＭＳ Ｐゴシック" pitchFamily="-107" charset="-128"/>
          <a:cs typeface="ＭＳ Ｐゴシック" pitchFamily="-107" charset="-128"/>
          <a:sym typeface="Arial" pitchFamily="26" charset="0"/>
        </a:defRPr>
      </a:lvl1pPr>
      <a:lvl2pPr marL="679450" indent="-314325" algn="l" rtl="0" eaLnBrk="0" fontAlgn="base" hangingPunct="0">
        <a:lnSpc>
          <a:spcPct val="90000"/>
        </a:lnSpc>
        <a:spcBef>
          <a:spcPts val="1125"/>
        </a:spcBef>
        <a:spcAft>
          <a:spcPct val="0"/>
        </a:spcAft>
        <a:buClr>
          <a:srgbClr val="E81F00"/>
        </a:buClr>
        <a:buSzPct val="150000"/>
        <a:buFont typeface="Arial" pitchFamily="26" charset="0"/>
        <a:buChar char="•"/>
        <a:defRPr sz="2200">
          <a:solidFill>
            <a:schemeClr val="tx1"/>
          </a:solidFill>
          <a:latin typeface="+mn-lt"/>
          <a:ea typeface="ＭＳ Ｐゴシック" pitchFamily="-107" charset="-128"/>
          <a:sym typeface="Arial" pitchFamily="26" charset="0"/>
        </a:defRPr>
      </a:lvl2pPr>
      <a:lvl3pPr marL="985838" indent="-292100" algn="l" rtl="0" eaLnBrk="0" fontAlgn="base" hangingPunct="0">
        <a:lnSpc>
          <a:spcPct val="90000"/>
        </a:lnSpc>
        <a:spcBef>
          <a:spcPts val="1125"/>
        </a:spcBef>
        <a:spcAft>
          <a:spcPct val="0"/>
        </a:spcAft>
        <a:buClr>
          <a:srgbClr val="E81F00"/>
        </a:buClr>
        <a:buSzPct val="150000"/>
        <a:buFont typeface="Arial" pitchFamily="26" charset="0"/>
        <a:buChar char="•"/>
        <a:defRPr sz="2400">
          <a:solidFill>
            <a:schemeClr val="tx1"/>
          </a:solidFill>
          <a:latin typeface="+mn-lt"/>
          <a:ea typeface="ＭＳ Ｐゴシック" pitchFamily="-107" charset="-128"/>
          <a:sym typeface="Arial" pitchFamily="26" charset="0"/>
        </a:defRPr>
      </a:lvl3pPr>
      <a:lvl4pPr marL="1276350" indent="-255588" algn="l" rtl="0" eaLnBrk="0" fontAlgn="base" hangingPunct="0">
        <a:lnSpc>
          <a:spcPct val="90000"/>
        </a:lnSpc>
        <a:spcBef>
          <a:spcPts val="1125"/>
        </a:spcBef>
        <a:spcAft>
          <a:spcPct val="0"/>
        </a:spcAft>
        <a:buClr>
          <a:srgbClr val="E81F00"/>
        </a:buClr>
        <a:buSzPct val="150000"/>
        <a:buFont typeface="Arial" pitchFamily="26" charset="0"/>
        <a:buChar char="•"/>
        <a:defRPr sz="1600">
          <a:solidFill>
            <a:schemeClr val="tx1"/>
          </a:solidFill>
          <a:latin typeface="+mn-lt"/>
          <a:ea typeface="ＭＳ Ｐゴシック" pitchFamily="-107" charset="-128"/>
          <a:sym typeface="Arial" pitchFamily="26" charset="0"/>
        </a:defRPr>
      </a:lvl4pPr>
      <a:lvl5pPr marL="1530350" indent="-234950" algn="l" rtl="0" eaLnBrk="0" fontAlgn="base" hangingPunct="0">
        <a:lnSpc>
          <a:spcPct val="90000"/>
        </a:lnSpc>
        <a:spcBef>
          <a:spcPts val="1125"/>
        </a:spcBef>
        <a:spcAft>
          <a:spcPct val="0"/>
        </a:spcAft>
        <a:buClr>
          <a:srgbClr val="E81F00"/>
        </a:buClr>
        <a:buSzPct val="150000"/>
        <a:buFont typeface="Arial" pitchFamily="26" charset="0"/>
        <a:buChar char="•"/>
        <a:defRPr sz="1300">
          <a:solidFill>
            <a:schemeClr val="tx1"/>
          </a:solidFill>
          <a:latin typeface="+mn-lt"/>
          <a:ea typeface="ＭＳ Ｐゴシック" pitchFamily="-107" charset="-128"/>
          <a:sym typeface="Arial" pitchFamily="26" charset="0"/>
        </a:defRPr>
      </a:lvl5pPr>
      <a:lvl6pPr marL="1725589" indent="-238195" algn="l" rtl="0" fontAlgn="base">
        <a:lnSpc>
          <a:spcPct val="90000"/>
        </a:lnSpc>
        <a:spcBef>
          <a:spcPts val="1125"/>
        </a:spcBef>
        <a:spcAft>
          <a:spcPct val="0"/>
        </a:spcAft>
        <a:buClr>
          <a:srgbClr val="E81F00"/>
        </a:buClr>
        <a:buSzPct val="150000"/>
        <a:buFont typeface="Arial" pitchFamily="-107" charset="0"/>
        <a:buChar char="•"/>
        <a:defRPr sz="1300">
          <a:solidFill>
            <a:schemeClr val="tx1"/>
          </a:solidFill>
          <a:latin typeface="+mn-lt"/>
          <a:ea typeface="ＭＳ Ｐゴシック" pitchFamily="-107" charset="-128"/>
          <a:sym typeface="Arial" pitchFamily="-107" charset="0"/>
        </a:defRPr>
      </a:lvl6pPr>
      <a:lvl7pPr marL="1916144" indent="-238195" algn="l" rtl="0" fontAlgn="base">
        <a:lnSpc>
          <a:spcPct val="90000"/>
        </a:lnSpc>
        <a:spcBef>
          <a:spcPts val="1125"/>
        </a:spcBef>
        <a:spcAft>
          <a:spcPct val="0"/>
        </a:spcAft>
        <a:buClr>
          <a:srgbClr val="E81F00"/>
        </a:buClr>
        <a:buSzPct val="150000"/>
        <a:buFont typeface="Arial" pitchFamily="-107" charset="0"/>
        <a:buChar char="•"/>
        <a:defRPr sz="1300">
          <a:solidFill>
            <a:schemeClr val="tx1"/>
          </a:solidFill>
          <a:latin typeface="+mn-lt"/>
          <a:ea typeface="ＭＳ Ｐゴシック" pitchFamily="-107" charset="-128"/>
          <a:sym typeface="Arial" pitchFamily="-107" charset="0"/>
        </a:defRPr>
      </a:lvl7pPr>
      <a:lvl8pPr marL="2106701" indent="-238195" algn="l" rtl="0" fontAlgn="base">
        <a:lnSpc>
          <a:spcPct val="90000"/>
        </a:lnSpc>
        <a:spcBef>
          <a:spcPts val="1125"/>
        </a:spcBef>
        <a:spcAft>
          <a:spcPct val="0"/>
        </a:spcAft>
        <a:buClr>
          <a:srgbClr val="E81F00"/>
        </a:buClr>
        <a:buSzPct val="150000"/>
        <a:buFont typeface="Arial" pitchFamily="-107" charset="0"/>
        <a:buChar char="•"/>
        <a:defRPr sz="1300">
          <a:solidFill>
            <a:schemeClr val="tx1"/>
          </a:solidFill>
          <a:latin typeface="+mn-lt"/>
          <a:ea typeface="ＭＳ Ｐゴシック" pitchFamily="-107" charset="-128"/>
          <a:sym typeface="Arial" pitchFamily="-107" charset="0"/>
        </a:defRPr>
      </a:lvl8pPr>
      <a:lvl9pPr marL="2297256" indent="-238195" algn="l" rtl="0" fontAlgn="base">
        <a:lnSpc>
          <a:spcPct val="90000"/>
        </a:lnSpc>
        <a:spcBef>
          <a:spcPts val="1125"/>
        </a:spcBef>
        <a:spcAft>
          <a:spcPct val="0"/>
        </a:spcAft>
        <a:buClr>
          <a:srgbClr val="E81F00"/>
        </a:buClr>
        <a:buSzPct val="150000"/>
        <a:buFont typeface="Arial" pitchFamily="-107" charset="0"/>
        <a:buChar char="•"/>
        <a:defRPr sz="1300">
          <a:solidFill>
            <a:schemeClr val="tx1"/>
          </a:solidFill>
          <a:latin typeface="+mn-lt"/>
          <a:ea typeface="ＭＳ Ｐゴシック" pitchFamily="-107" charset="-128"/>
          <a:sym typeface="Arial" pitchFamily="-107" charset="0"/>
        </a:defRPr>
      </a:lvl9pPr>
    </p:bodyStyle>
    <p:otherStyle>
      <a:defPPr>
        <a:defRPr lang="en-US"/>
      </a:defPPr>
      <a:lvl1pPr marL="0" algn="l" defTabSz="190556" rtl="0" eaLnBrk="1" latinLnBrk="0" hangingPunct="1">
        <a:defRPr sz="800" kern="1200">
          <a:solidFill>
            <a:schemeClr val="tx1"/>
          </a:solidFill>
          <a:latin typeface="+mn-lt"/>
          <a:ea typeface="+mn-ea"/>
          <a:cs typeface="+mn-cs"/>
        </a:defRPr>
      </a:lvl1pPr>
      <a:lvl2pPr marL="190556" algn="l" defTabSz="190556" rtl="0" eaLnBrk="1" latinLnBrk="0" hangingPunct="1">
        <a:defRPr sz="800" kern="1200">
          <a:solidFill>
            <a:schemeClr val="tx1"/>
          </a:solidFill>
          <a:latin typeface="+mn-lt"/>
          <a:ea typeface="+mn-ea"/>
          <a:cs typeface="+mn-cs"/>
        </a:defRPr>
      </a:lvl2pPr>
      <a:lvl3pPr marL="381112" algn="l" defTabSz="190556" rtl="0" eaLnBrk="1" latinLnBrk="0" hangingPunct="1">
        <a:defRPr sz="800" kern="1200">
          <a:solidFill>
            <a:schemeClr val="tx1"/>
          </a:solidFill>
          <a:latin typeface="+mn-lt"/>
          <a:ea typeface="+mn-ea"/>
          <a:cs typeface="+mn-cs"/>
        </a:defRPr>
      </a:lvl3pPr>
      <a:lvl4pPr marL="571667" algn="l" defTabSz="190556" rtl="0" eaLnBrk="1" latinLnBrk="0" hangingPunct="1">
        <a:defRPr sz="800" kern="1200">
          <a:solidFill>
            <a:schemeClr val="tx1"/>
          </a:solidFill>
          <a:latin typeface="+mn-lt"/>
          <a:ea typeface="+mn-ea"/>
          <a:cs typeface="+mn-cs"/>
        </a:defRPr>
      </a:lvl4pPr>
      <a:lvl5pPr marL="762224" algn="l" defTabSz="190556" rtl="0" eaLnBrk="1" latinLnBrk="0" hangingPunct="1">
        <a:defRPr sz="800" kern="1200">
          <a:solidFill>
            <a:schemeClr val="tx1"/>
          </a:solidFill>
          <a:latin typeface="+mn-lt"/>
          <a:ea typeface="+mn-ea"/>
          <a:cs typeface="+mn-cs"/>
        </a:defRPr>
      </a:lvl5pPr>
      <a:lvl6pPr marL="952779" algn="l" defTabSz="190556" rtl="0" eaLnBrk="1" latinLnBrk="0" hangingPunct="1">
        <a:defRPr sz="800" kern="1200">
          <a:solidFill>
            <a:schemeClr val="tx1"/>
          </a:solidFill>
          <a:latin typeface="+mn-lt"/>
          <a:ea typeface="+mn-ea"/>
          <a:cs typeface="+mn-cs"/>
        </a:defRPr>
      </a:lvl6pPr>
      <a:lvl7pPr marL="1143336" algn="l" defTabSz="190556" rtl="0" eaLnBrk="1" latinLnBrk="0" hangingPunct="1">
        <a:defRPr sz="800" kern="1200">
          <a:solidFill>
            <a:schemeClr val="tx1"/>
          </a:solidFill>
          <a:latin typeface="+mn-lt"/>
          <a:ea typeface="+mn-ea"/>
          <a:cs typeface="+mn-cs"/>
        </a:defRPr>
      </a:lvl7pPr>
      <a:lvl8pPr marL="1333891" algn="l" defTabSz="190556" rtl="0" eaLnBrk="1" latinLnBrk="0" hangingPunct="1">
        <a:defRPr sz="800" kern="1200">
          <a:solidFill>
            <a:schemeClr val="tx1"/>
          </a:solidFill>
          <a:latin typeface="+mn-lt"/>
          <a:ea typeface="+mn-ea"/>
          <a:cs typeface="+mn-cs"/>
        </a:defRPr>
      </a:lvl8pPr>
      <a:lvl9pPr marL="1524448" algn="l" defTabSz="190556" rtl="0" eaLnBrk="1" latinLnBrk="0" hangingPunct="1">
        <a:defRPr sz="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bwMode="auto">
          <a:xfrm>
            <a:off x="303213" y="0"/>
            <a:ext cx="8232775" cy="1096963"/>
          </a:xfrm>
          <a:prstGeom prst="rect">
            <a:avLst/>
          </a:prstGeom>
          <a:noFill/>
          <a:ln w="12700">
            <a:noFill/>
            <a:miter lim="800000"/>
            <a:headEnd/>
            <a:tailEnd/>
          </a:ln>
        </p:spPr>
        <p:txBody>
          <a:bodyPr vert="horz" wrap="square" lIns="21173" tIns="21173" rIns="51755" bIns="21173" numCol="1" anchor="ctr" anchorCtr="0" compatLnSpc="1">
            <a:prstTxWarp prst="textNoShape">
              <a:avLst/>
            </a:prstTxWarp>
          </a:bodyPr>
          <a:lstStyle/>
          <a:p>
            <a:pPr lvl="0"/>
            <a:r>
              <a:rPr lang="en-US">
                <a:sym typeface="Arial" pitchFamily="26" charset="0"/>
              </a:rPr>
              <a:t>Click to edit Master title style</a:t>
            </a:r>
          </a:p>
        </p:txBody>
      </p:sp>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ransition/>
  <p:txStyles>
    <p:titleStyle>
      <a:lvl1pPr marL="7938" indent="-7938" algn="l" rtl="0" eaLnBrk="0" fontAlgn="base" hangingPunct="0">
        <a:spcBef>
          <a:spcPct val="0"/>
        </a:spcBef>
        <a:spcAft>
          <a:spcPct val="0"/>
        </a:spcAft>
        <a:defRPr sz="4400" b="1">
          <a:solidFill>
            <a:schemeClr val="tx1"/>
          </a:solidFill>
          <a:latin typeface="+mj-lt"/>
          <a:ea typeface="ＭＳ Ｐゴシック" pitchFamily="-107" charset="-128"/>
          <a:cs typeface="ＭＳ Ｐゴシック" pitchFamily="-107" charset="-128"/>
          <a:sym typeface="Arial" pitchFamily="26" charset="0"/>
        </a:defRPr>
      </a:lvl1pPr>
      <a:lvl2pPr marL="7938" indent="-7938" algn="l" rtl="0" eaLnBrk="0" fontAlgn="base" hangingPunct="0">
        <a:spcBef>
          <a:spcPct val="0"/>
        </a:spcBef>
        <a:spcAft>
          <a:spcPct val="0"/>
        </a:spcAft>
        <a:defRPr sz="4400" b="1">
          <a:solidFill>
            <a:schemeClr val="tx1"/>
          </a:solidFill>
          <a:latin typeface="Arial" pitchFamily="-107" charset="0"/>
          <a:ea typeface="ＭＳ Ｐゴシック" pitchFamily="-107" charset="-128"/>
          <a:cs typeface="ＭＳ Ｐゴシック" pitchFamily="-107" charset="-128"/>
          <a:sym typeface="Arial" pitchFamily="26" charset="0"/>
        </a:defRPr>
      </a:lvl2pPr>
      <a:lvl3pPr marL="7938" indent="-7938" algn="l" rtl="0" eaLnBrk="0" fontAlgn="base" hangingPunct="0">
        <a:spcBef>
          <a:spcPct val="0"/>
        </a:spcBef>
        <a:spcAft>
          <a:spcPct val="0"/>
        </a:spcAft>
        <a:defRPr sz="4400" b="1">
          <a:solidFill>
            <a:schemeClr val="tx1"/>
          </a:solidFill>
          <a:latin typeface="Arial" pitchFamily="-107" charset="0"/>
          <a:ea typeface="ＭＳ Ｐゴシック" pitchFamily="-107" charset="-128"/>
          <a:cs typeface="ＭＳ Ｐゴシック" pitchFamily="-107" charset="-128"/>
          <a:sym typeface="Arial" pitchFamily="26" charset="0"/>
        </a:defRPr>
      </a:lvl3pPr>
      <a:lvl4pPr marL="7938" indent="-7938" algn="l" rtl="0" eaLnBrk="0" fontAlgn="base" hangingPunct="0">
        <a:spcBef>
          <a:spcPct val="0"/>
        </a:spcBef>
        <a:spcAft>
          <a:spcPct val="0"/>
        </a:spcAft>
        <a:defRPr sz="4400" b="1">
          <a:solidFill>
            <a:schemeClr val="tx1"/>
          </a:solidFill>
          <a:latin typeface="Arial" pitchFamily="-107" charset="0"/>
          <a:ea typeface="ＭＳ Ｐゴシック" pitchFamily="-107" charset="-128"/>
          <a:cs typeface="ＭＳ Ｐゴシック" pitchFamily="-107" charset="-128"/>
          <a:sym typeface="Arial" pitchFamily="26" charset="0"/>
        </a:defRPr>
      </a:lvl4pPr>
      <a:lvl5pPr marL="7938" indent="-7938" algn="l" rtl="0" eaLnBrk="0" fontAlgn="base" hangingPunct="0">
        <a:spcBef>
          <a:spcPct val="0"/>
        </a:spcBef>
        <a:spcAft>
          <a:spcPct val="0"/>
        </a:spcAft>
        <a:defRPr sz="4400" b="1">
          <a:solidFill>
            <a:schemeClr val="tx1"/>
          </a:solidFill>
          <a:latin typeface="Arial" pitchFamily="-107" charset="0"/>
          <a:ea typeface="ＭＳ Ｐゴシック" pitchFamily="-107" charset="-128"/>
          <a:cs typeface="ＭＳ Ｐゴシック" pitchFamily="-107" charset="-128"/>
          <a:sym typeface="Arial" pitchFamily="26" charset="0"/>
        </a:defRPr>
      </a:lvl5pPr>
      <a:lvl6pPr marL="199819" algn="l" rtl="0" fontAlgn="base">
        <a:spcBef>
          <a:spcPct val="0"/>
        </a:spcBef>
        <a:spcAft>
          <a:spcPct val="0"/>
        </a:spcAft>
        <a:defRPr sz="1800" b="1">
          <a:solidFill>
            <a:schemeClr val="tx1"/>
          </a:solidFill>
          <a:latin typeface="Arial" pitchFamily="-107" charset="0"/>
          <a:sym typeface="Arial" pitchFamily="-107" charset="0"/>
        </a:defRPr>
      </a:lvl6pPr>
      <a:lvl7pPr marL="390375" algn="l" rtl="0" fontAlgn="base">
        <a:spcBef>
          <a:spcPct val="0"/>
        </a:spcBef>
        <a:spcAft>
          <a:spcPct val="0"/>
        </a:spcAft>
        <a:defRPr sz="1800" b="1">
          <a:solidFill>
            <a:schemeClr val="tx1"/>
          </a:solidFill>
          <a:latin typeface="Arial" pitchFamily="-107" charset="0"/>
          <a:sym typeface="Arial" pitchFamily="-107" charset="0"/>
        </a:defRPr>
      </a:lvl7pPr>
      <a:lvl8pPr marL="580930" algn="l" rtl="0" fontAlgn="base">
        <a:spcBef>
          <a:spcPct val="0"/>
        </a:spcBef>
        <a:spcAft>
          <a:spcPct val="0"/>
        </a:spcAft>
        <a:defRPr sz="1800" b="1">
          <a:solidFill>
            <a:schemeClr val="tx1"/>
          </a:solidFill>
          <a:latin typeface="Arial" pitchFamily="-107" charset="0"/>
          <a:sym typeface="Arial" pitchFamily="-107" charset="0"/>
        </a:defRPr>
      </a:lvl8pPr>
      <a:lvl9pPr marL="771487" algn="l" rtl="0" fontAlgn="base">
        <a:spcBef>
          <a:spcPct val="0"/>
        </a:spcBef>
        <a:spcAft>
          <a:spcPct val="0"/>
        </a:spcAft>
        <a:defRPr sz="1800" b="1">
          <a:solidFill>
            <a:schemeClr val="tx1"/>
          </a:solidFill>
          <a:latin typeface="Arial" pitchFamily="-107" charset="0"/>
          <a:sym typeface="Arial" pitchFamily="-107" charset="0"/>
        </a:defRPr>
      </a:lvl9pPr>
    </p:titleStyle>
    <p:bodyStyle>
      <a:lvl1pPr marL="169863" indent="-139700" algn="l" rtl="0" eaLnBrk="0" fontAlgn="base" hangingPunct="0">
        <a:lnSpc>
          <a:spcPct val="120000"/>
        </a:lnSpc>
        <a:spcBef>
          <a:spcPts val="413"/>
        </a:spcBef>
        <a:spcAft>
          <a:spcPct val="0"/>
        </a:spcAft>
        <a:buClr>
          <a:srgbClr val="808080"/>
        </a:buClr>
        <a:buSzPct val="100000"/>
        <a:buFont typeface="Wingdings" pitchFamily="26" charset="2"/>
        <a:buChar char="§"/>
        <a:defRPr sz="1600">
          <a:solidFill>
            <a:schemeClr val="tx1"/>
          </a:solidFill>
          <a:latin typeface="+mn-lt"/>
          <a:ea typeface="ＭＳ Ｐゴシック" pitchFamily="-107" charset="-128"/>
          <a:cs typeface="ＭＳ Ｐゴシック" pitchFamily="-107" charset="-128"/>
          <a:sym typeface="Arial" pitchFamily="26" charset="0"/>
        </a:defRPr>
      </a:lvl1pPr>
      <a:lvl2pPr marL="336550" indent="-115888" algn="l" rtl="0" eaLnBrk="0" fontAlgn="base" hangingPunct="0">
        <a:lnSpc>
          <a:spcPct val="120000"/>
        </a:lnSpc>
        <a:spcBef>
          <a:spcPts val="338"/>
        </a:spcBef>
        <a:spcAft>
          <a:spcPct val="0"/>
        </a:spcAft>
        <a:buClr>
          <a:srgbClr val="000000"/>
        </a:buClr>
        <a:buSzPct val="100000"/>
        <a:buFont typeface="Arial" pitchFamily="26" charset="0"/>
        <a:buChar char="–"/>
        <a:defRPr sz="1300">
          <a:solidFill>
            <a:srgbClr val="333333"/>
          </a:solidFill>
          <a:latin typeface="+mn-lt"/>
          <a:ea typeface="ＭＳ Ｐゴシック" pitchFamily="-107" charset="-128"/>
          <a:sym typeface="Arial" pitchFamily="26" charset="0"/>
        </a:defRPr>
      </a:lvl2pPr>
      <a:lvl3pPr marL="503238" indent="-92075" algn="l" rtl="0" eaLnBrk="0" fontAlgn="base" hangingPunct="0">
        <a:lnSpc>
          <a:spcPct val="120000"/>
        </a:lnSpc>
        <a:spcBef>
          <a:spcPts val="413"/>
        </a:spcBef>
        <a:spcAft>
          <a:spcPct val="0"/>
        </a:spcAft>
        <a:buClr>
          <a:srgbClr val="808080"/>
        </a:buClr>
        <a:buSzPct val="100000"/>
        <a:buFont typeface="Arial" pitchFamily="26" charset="0"/>
        <a:buChar char="•"/>
        <a:defRPr sz="1600">
          <a:solidFill>
            <a:srgbClr val="808080"/>
          </a:solidFill>
          <a:latin typeface="+mn-lt"/>
          <a:ea typeface="ＭＳ Ｐゴシック" pitchFamily="-107" charset="-128"/>
          <a:sym typeface="Arial" pitchFamily="26" charset="0"/>
        </a:defRPr>
      </a:lvl3pPr>
      <a:lvl4pPr marL="693738" indent="-92075" algn="l" rtl="0" eaLnBrk="0" fontAlgn="base" hangingPunct="0">
        <a:lnSpc>
          <a:spcPct val="120000"/>
        </a:lnSpc>
        <a:spcBef>
          <a:spcPts val="288"/>
        </a:spcBef>
        <a:spcAft>
          <a:spcPct val="0"/>
        </a:spcAft>
        <a:buClr>
          <a:srgbClr val="808080"/>
        </a:buClr>
        <a:buSzPct val="100000"/>
        <a:buFont typeface="Arial" pitchFamily="26" charset="0"/>
        <a:buChar char="–"/>
        <a:defRPr sz="1000">
          <a:solidFill>
            <a:srgbClr val="808080"/>
          </a:solidFill>
          <a:latin typeface="+mn-lt"/>
          <a:ea typeface="ＭＳ Ｐゴシック" pitchFamily="-107" charset="-128"/>
          <a:sym typeface="Arial" pitchFamily="26" charset="0"/>
        </a:defRPr>
      </a:lvl4pPr>
      <a:lvl5pPr marL="884238" indent="-92075" algn="l" rtl="0" eaLnBrk="0" fontAlgn="base" hangingPunct="0">
        <a:lnSpc>
          <a:spcPct val="120000"/>
        </a:lnSpc>
        <a:spcBef>
          <a:spcPts val="288"/>
        </a:spcBef>
        <a:spcAft>
          <a:spcPct val="0"/>
        </a:spcAft>
        <a:buClr>
          <a:srgbClr val="808080"/>
        </a:buClr>
        <a:buSzPct val="100000"/>
        <a:buFont typeface="Arial" pitchFamily="26" charset="0"/>
        <a:buChar char="»"/>
        <a:defRPr sz="1000">
          <a:solidFill>
            <a:srgbClr val="808080"/>
          </a:solidFill>
          <a:latin typeface="+mn-lt"/>
          <a:ea typeface="ＭＳ Ｐゴシック" pitchFamily="-107" charset="-128"/>
          <a:sym typeface="Arial" pitchFamily="26" charset="0"/>
        </a:defRPr>
      </a:lvl5pPr>
      <a:lvl6pPr marL="1079154" indent="-95278" algn="l" rtl="0" fontAlgn="base">
        <a:lnSpc>
          <a:spcPct val="120000"/>
        </a:lnSpc>
        <a:spcBef>
          <a:spcPts val="292"/>
        </a:spcBef>
        <a:spcAft>
          <a:spcPct val="0"/>
        </a:spcAft>
        <a:buClr>
          <a:srgbClr val="808080"/>
        </a:buClr>
        <a:buSzPct val="100000"/>
        <a:buFont typeface="Arial" pitchFamily="-107" charset="0"/>
        <a:buChar char="»"/>
        <a:defRPr sz="1000">
          <a:solidFill>
            <a:srgbClr val="808080"/>
          </a:solidFill>
          <a:latin typeface="+mn-lt"/>
          <a:ea typeface="ＭＳ Ｐゴシック" pitchFamily="-107" charset="-128"/>
          <a:sym typeface="Arial" pitchFamily="-107" charset="0"/>
        </a:defRPr>
      </a:lvl6pPr>
      <a:lvl7pPr marL="1269711" indent="-95278" algn="l" rtl="0" fontAlgn="base">
        <a:lnSpc>
          <a:spcPct val="120000"/>
        </a:lnSpc>
        <a:spcBef>
          <a:spcPts val="292"/>
        </a:spcBef>
        <a:spcAft>
          <a:spcPct val="0"/>
        </a:spcAft>
        <a:buClr>
          <a:srgbClr val="808080"/>
        </a:buClr>
        <a:buSzPct val="100000"/>
        <a:buFont typeface="Arial" pitchFamily="-107" charset="0"/>
        <a:buChar char="»"/>
        <a:defRPr sz="1000">
          <a:solidFill>
            <a:srgbClr val="808080"/>
          </a:solidFill>
          <a:latin typeface="+mn-lt"/>
          <a:ea typeface="ＭＳ Ｐゴシック" pitchFamily="-107" charset="-128"/>
          <a:sym typeface="Arial" pitchFamily="-107" charset="0"/>
        </a:defRPr>
      </a:lvl7pPr>
      <a:lvl8pPr marL="1460266" indent="-95278" algn="l" rtl="0" fontAlgn="base">
        <a:lnSpc>
          <a:spcPct val="120000"/>
        </a:lnSpc>
        <a:spcBef>
          <a:spcPts val="292"/>
        </a:spcBef>
        <a:spcAft>
          <a:spcPct val="0"/>
        </a:spcAft>
        <a:buClr>
          <a:srgbClr val="808080"/>
        </a:buClr>
        <a:buSzPct val="100000"/>
        <a:buFont typeface="Arial" pitchFamily="-107" charset="0"/>
        <a:buChar char="»"/>
        <a:defRPr sz="1000">
          <a:solidFill>
            <a:srgbClr val="808080"/>
          </a:solidFill>
          <a:latin typeface="+mn-lt"/>
          <a:ea typeface="ＭＳ Ｐゴシック" pitchFamily="-107" charset="-128"/>
          <a:sym typeface="Arial" pitchFamily="-107" charset="0"/>
        </a:defRPr>
      </a:lvl8pPr>
      <a:lvl9pPr marL="1650823" indent="-95278" algn="l" rtl="0" fontAlgn="base">
        <a:lnSpc>
          <a:spcPct val="120000"/>
        </a:lnSpc>
        <a:spcBef>
          <a:spcPts val="292"/>
        </a:spcBef>
        <a:spcAft>
          <a:spcPct val="0"/>
        </a:spcAft>
        <a:buClr>
          <a:srgbClr val="808080"/>
        </a:buClr>
        <a:buSzPct val="100000"/>
        <a:buFont typeface="Arial" pitchFamily="-107" charset="0"/>
        <a:buChar char="»"/>
        <a:defRPr sz="1000">
          <a:solidFill>
            <a:srgbClr val="808080"/>
          </a:solidFill>
          <a:latin typeface="+mn-lt"/>
          <a:ea typeface="ＭＳ Ｐゴシック" pitchFamily="-107" charset="-128"/>
          <a:sym typeface="Arial" pitchFamily="-107" charset="0"/>
        </a:defRPr>
      </a:lvl9pPr>
    </p:bodyStyle>
    <p:otherStyle>
      <a:defPPr>
        <a:defRPr lang="en-US"/>
      </a:defPPr>
      <a:lvl1pPr marL="0" algn="l" defTabSz="190556" rtl="0" eaLnBrk="1" latinLnBrk="0" hangingPunct="1">
        <a:defRPr sz="800" kern="1200">
          <a:solidFill>
            <a:schemeClr val="tx1"/>
          </a:solidFill>
          <a:latin typeface="+mn-lt"/>
          <a:ea typeface="+mn-ea"/>
          <a:cs typeface="+mn-cs"/>
        </a:defRPr>
      </a:lvl1pPr>
      <a:lvl2pPr marL="190556" algn="l" defTabSz="190556" rtl="0" eaLnBrk="1" latinLnBrk="0" hangingPunct="1">
        <a:defRPr sz="800" kern="1200">
          <a:solidFill>
            <a:schemeClr val="tx1"/>
          </a:solidFill>
          <a:latin typeface="+mn-lt"/>
          <a:ea typeface="+mn-ea"/>
          <a:cs typeface="+mn-cs"/>
        </a:defRPr>
      </a:lvl2pPr>
      <a:lvl3pPr marL="381112" algn="l" defTabSz="190556" rtl="0" eaLnBrk="1" latinLnBrk="0" hangingPunct="1">
        <a:defRPr sz="800" kern="1200">
          <a:solidFill>
            <a:schemeClr val="tx1"/>
          </a:solidFill>
          <a:latin typeface="+mn-lt"/>
          <a:ea typeface="+mn-ea"/>
          <a:cs typeface="+mn-cs"/>
        </a:defRPr>
      </a:lvl3pPr>
      <a:lvl4pPr marL="571667" algn="l" defTabSz="190556" rtl="0" eaLnBrk="1" latinLnBrk="0" hangingPunct="1">
        <a:defRPr sz="800" kern="1200">
          <a:solidFill>
            <a:schemeClr val="tx1"/>
          </a:solidFill>
          <a:latin typeface="+mn-lt"/>
          <a:ea typeface="+mn-ea"/>
          <a:cs typeface="+mn-cs"/>
        </a:defRPr>
      </a:lvl4pPr>
      <a:lvl5pPr marL="762224" algn="l" defTabSz="190556" rtl="0" eaLnBrk="1" latinLnBrk="0" hangingPunct="1">
        <a:defRPr sz="800" kern="1200">
          <a:solidFill>
            <a:schemeClr val="tx1"/>
          </a:solidFill>
          <a:latin typeface="+mn-lt"/>
          <a:ea typeface="+mn-ea"/>
          <a:cs typeface="+mn-cs"/>
        </a:defRPr>
      </a:lvl5pPr>
      <a:lvl6pPr marL="952779" algn="l" defTabSz="190556" rtl="0" eaLnBrk="1" latinLnBrk="0" hangingPunct="1">
        <a:defRPr sz="800" kern="1200">
          <a:solidFill>
            <a:schemeClr val="tx1"/>
          </a:solidFill>
          <a:latin typeface="+mn-lt"/>
          <a:ea typeface="+mn-ea"/>
          <a:cs typeface="+mn-cs"/>
        </a:defRPr>
      </a:lvl6pPr>
      <a:lvl7pPr marL="1143336" algn="l" defTabSz="190556" rtl="0" eaLnBrk="1" latinLnBrk="0" hangingPunct="1">
        <a:defRPr sz="800" kern="1200">
          <a:solidFill>
            <a:schemeClr val="tx1"/>
          </a:solidFill>
          <a:latin typeface="+mn-lt"/>
          <a:ea typeface="+mn-ea"/>
          <a:cs typeface="+mn-cs"/>
        </a:defRPr>
      </a:lvl7pPr>
      <a:lvl8pPr marL="1333891" algn="l" defTabSz="190556" rtl="0" eaLnBrk="1" latinLnBrk="0" hangingPunct="1">
        <a:defRPr sz="800" kern="1200">
          <a:solidFill>
            <a:schemeClr val="tx1"/>
          </a:solidFill>
          <a:latin typeface="+mn-lt"/>
          <a:ea typeface="+mn-ea"/>
          <a:cs typeface="+mn-cs"/>
        </a:defRPr>
      </a:lvl8pPr>
      <a:lvl9pPr marL="1524448" algn="l" defTabSz="190556" rtl="0" eaLnBrk="1" latinLnBrk="0" hangingPunct="1">
        <a:defRPr sz="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7042" name="Rectangle 1"/>
          <p:cNvSpPr>
            <a:spLocks noGrp="1" noChangeArrowheads="1"/>
          </p:cNvSpPr>
          <p:nvPr>
            <p:ph type="title"/>
          </p:nvPr>
        </p:nvSpPr>
        <p:spPr bwMode="auto">
          <a:xfrm>
            <a:off x="652463" y="463550"/>
            <a:ext cx="7835900" cy="1139825"/>
          </a:xfrm>
          <a:prstGeom prst="rect">
            <a:avLst/>
          </a:prstGeom>
          <a:noFill/>
          <a:ln w="12700">
            <a:noFill/>
            <a:miter lim="800000"/>
            <a:headEnd/>
            <a:tailEnd/>
          </a:ln>
        </p:spPr>
        <p:txBody>
          <a:bodyPr vert="horz" wrap="square" lIns="21173" tIns="21173" rIns="21173" bIns="21173" numCol="1" anchor="t" anchorCtr="0" compatLnSpc="1">
            <a:prstTxWarp prst="textNoShape">
              <a:avLst/>
            </a:prstTxWarp>
          </a:bodyPr>
          <a:lstStyle/>
          <a:p>
            <a:pPr lvl="0"/>
            <a:r>
              <a:rPr lang="en-US">
                <a:sym typeface="Arial" pitchFamily="26" charset="0"/>
              </a:rPr>
              <a:t>Click to edit Master title style</a:t>
            </a:r>
          </a:p>
        </p:txBody>
      </p:sp>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ransition/>
  <p:txStyles>
    <p:titleStyle>
      <a:lvl1pPr algn="l" rtl="0" eaLnBrk="0" fontAlgn="base" hangingPunct="0">
        <a:spcBef>
          <a:spcPct val="0"/>
        </a:spcBef>
        <a:spcAft>
          <a:spcPct val="0"/>
        </a:spcAft>
        <a:defRPr sz="2700" b="1">
          <a:solidFill>
            <a:srgbClr val="000000"/>
          </a:solidFill>
          <a:latin typeface="+mj-lt"/>
          <a:ea typeface="ＭＳ Ｐゴシック" pitchFamily="-107" charset="-128"/>
          <a:cs typeface="ＭＳ Ｐゴシック" pitchFamily="-107" charset="-128"/>
          <a:sym typeface="Arial" pitchFamily="26" charset="0"/>
        </a:defRPr>
      </a:lvl1pPr>
      <a:lvl2pPr algn="l" rtl="0" eaLnBrk="0" fontAlgn="base" hangingPunct="0">
        <a:spcBef>
          <a:spcPct val="0"/>
        </a:spcBef>
        <a:spcAft>
          <a:spcPct val="0"/>
        </a:spcAft>
        <a:defRPr sz="2700" b="1">
          <a:solidFill>
            <a:srgbClr val="000000"/>
          </a:solidFill>
          <a:latin typeface="Arial" pitchFamily="-107" charset="0"/>
          <a:ea typeface="ＭＳ Ｐゴシック" pitchFamily="-107" charset="-128"/>
          <a:cs typeface="ＭＳ Ｐゴシック" pitchFamily="-107" charset="-128"/>
          <a:sym typeface="Arial" pitchFamily="26" charset="0"/>
        </a:defRPr>
      </a:lvl2pPr>
      <a:lvl3pPr algn="l" rtl="0" eaLnBrk="0" fontAlgn="base" hangingPunct="0">
        <a:spcBef>
          <a:spcPct val="0"/>
        </a:spcBef>
        <a:spcAft>
          <a:spcPct val="0"/>
        </a:spcAft>
        <a:defRPr sz="2700" b="1">
          <a:solidFill>
            <a:srgbClr val="000000"/>
          </a:solidFill>
          <a:latin typeface="Arial" pitchFamily="-107" charset="0"/>
          <a:ea typeface="ＭＳ Ｐゴシック" pitchFamily="-107" charset="-128"/>
          <a:cs typeface="ＭＳ Ｐゴシック" pitchFamily="-107" charset="-128"/>
          <a:sym typeface="Arial" pitchFamily="26" charset="0"/>
        </a:defRPr>
      </a:lvl3pPr>
      <a:lvl4pPr algn="l" rtl="0" eaLnBrk="0" fontAlgn="base" hangingPunct="0">
        <a:spcBef>
          <a:spcPct val="0"/>
        </a:spcBef>
        <a:spcAft>
          <a:spcPct val="0"/>
        </a:spcAft>
        <a:defRPr sz="2700" b="1">
          <a:solidFill>
            <a:srgbClr val="000000"/>
          </a:solidFill>
          <a:latin typeface="Arial" pitchFamily="-107" charset="0"/>
          <a:ea typeface="ＭＳ Ｐゴシック" pitchFamily="-107" charset="-128"/>
          <a:cs typeface="ＭＳ Ｐゴシック" pitchFamily="-107" charset="-128"/>
          <a:sym typeface="Arial" pitchFamily="26" charset="0"/>
        </a:defRPr>
      </a:lvl4pPr>
      <a:lvl5pPr algn="l" rtl="0" eaLnBrk="0" fontAlgn="base" hangingPunct="0">
        <a:spcBef>
          <a:spcPct val="0"/>
        </a:spcBef>
        <a:spcAft>
          <a:spcPct val="0"/>
        </a:spcAft>
        <a:defRPr sz="2700" b="1">
          <a:solidFill>
            <a:srgbClr val="000000"/>
          </a:solidFill>
          <a:latin typeface="Arial" pitchFamily="-107" charset="0"/>
          <a:ea typeface="ＭＳ Ｐゴシック" pitchFamily="-107" charset="-128"/>
          <a:cs typeface="ＭＳ Ｐゴシック" pitchFamily="-107" charset="-128"/>
          <a:sym typeface="Arial" pitchFamily="26" charset="0"/>
        </a:defRPr>
      </a:lvl5pPr>
      <a:lvl6pPr marL="190556" algn="l" rtl="0" fontAlgn="base">
        <a:spcBef>
          <a:spcPct val="0"/>
        </a:spcBef>
        <a:spcAft>
          <a:spcPct val="0"/>
        </a:spcAft>
        <a:defRPr sz="2700" b="1">
          <a:solidFill>
            <a:srgbClr val="000000"/>
          </a:solidFill>
          <a:latin typeface="Arial" pitchFamily="-107" charset="0"/>
          <a:sym typeface="Arial" pitchFamily="-107" charset="0"/>
        </a:defRPr>
      </a:lvl6pPr>
      <a:lvl7pPr marL="381112" algn="l" rtl="0" fontAlgn="base">
        <a:spcBef>
          <a:spcPct val="0"/>
        </a:spcBef>
        <a:spcAft>
          <a:spcPct val="0"/>
        </a:spcAft>
        <a:defRPr sz="2700" b="1">
          <a:solidFill>
            <a:srgbClr val="000000"/>
          </a:solidFill>
          <a:latin typeface="Arial" pitchFamily="-107" charset="0"/>
          <a:sym typeface="Arial" pitchFamily="-107" charset="0"/>
        </a:defRPr>
      </a:lvl7pPr>
      <a:lvl8pPr marL="571667" algn="l" rtl="0" fontAlgn="base">
        <a:spcBef>
          <a:spcPct val="0"/>
        </a:spcBef>
        <a:spcAft>
          <a:spcPct val="0"/>
        </a:spcAft>
        <a:defRPr sz="2700" b="1">
          <a:solidFill>
            <a:srgbClr val="000000"/>
          </a:solidFill>
          <a:latin typeface="Arial" pitchFamily="-107" charset="0"/>
          <a:sym typeface="Arial" pitchFamily="-107" charset="0"/>
        </a:defRPr>
      </a:lvl8pPr>
      <a:lvl9pPr marL="762224" algn="l" rtl="0" fontAlgn="base">
        <a:spcBef>
          <a:spcPct val="0"/>
        </a:spcBef>
        <a:spcAft>
          <a:spcPct val="0"/>
        </a:spcAft>
        <a:defRPr sz="2700" b="1">
          <a:solidFill>
            <a:srgbClr val="000000"/>
          </a:solidFill>
          <a:latin typeface="Arial" pitchFamily="-107" charset="0"/>
          <a:sym typeface="Arial" pitchFamily="-107" charset="0"/>
        </a:defRPr>
      </a:lvl9pPr>
    </p:titleStyle>
    <p:bodyStyle>
      <a:lvl1pPr marL="346075" indent="-330200" algn="l" rtl="0" eaLnBrk="0" fontAlgn="base" hangingPunct="0">
        <a:lnSpc>
          <a:spcPct val="90000"/>
        </a:lnSpc>
        <a:spcBef>
          <a:spcPts val="1125"/>
        </a:spcBef>
        <a:spcAft>
          <a:spcPct val="0"/>
        </a:spcAft>
        <a:buClr>
          <a:srgbClr val="D13117"/>
        </a:buClr>
        <a:buSzPct val="150000"/>
        <a:buFont typeface="Arial" pitchFamily="26" charset="0"/>
        <a:buChar char="•"/>
        <a:defRPr sz="2500">
          <a:solidFill>
            <a:srgbClr val="000000"/>
          </a:solidFill>
          <a:latin typeface="+mn-lt"/>
          <a:ea typeface="ＭＳ Ｐゴシック" pitchFamily="-107" charset="-128"/>
          <a:cs typeface="ＭＳ Ｐゴシック" pitchFamily="-107" charset="-128"/>
          <a:sym typeface="Arial" pitchFamily="26" charset="0"/>
        </a:defRPr>
      </a:lvl1pPr>
      <a:lvl2pPr marL="695325" indent="-314325" algn="l" rtl="0" eaLnBrk="0" fontAlgn="base" hangingPunct="0">
        <a:lnSpc>
          <a:spcPct val="90000"/>
        </a:lnSpc>
        <a:spcBef>
          <a:spcPts val="1125"/>
        </a:spcBef>
        <a:spcAft>
          <a:spcPct val="0"/>
        </a:spcAft>
        <a:buClr>
          <a:srgbClr val="D13117"/>
        </a:buClr>
        <a:buSzPct val="150000"/>
        <a:buFont typeface="Arial" pitchFamily="26" charset="0"/>
        <a:buChar char="•"/>
        <a:defRPr sz="2300">
          <a:solidFill>
            <a:srgbClr val="000000"/>
          </a:solidFill>
          <a:latin typeface="+mn-lt"/>
          <a:ea typeface="ＭＳ Ｐゴシック" pitchFamily="-107" charset="-128"/>
          <a:sym typeface="Arial" pitchFamily="26" charset="0"/>
        </a:defRPr>
      </a:lvl2pPr>
      <a:lvl3pPr marL="1001713" indent="-292100" algn="l" rtl="0" eaLnBrk="0" fontAlgn="base" hangingPunct="0">
        <a:lnSpc>
          <a:spcPct val="90000"/>
        </a:lnSpc>
        <a:spcBef>
          <a:spcPts val="1125"/>
        </a:spcBef>
        <a:spcAft>
          <a:spcPct val="0"/>
        </a:spcAft>
        <a:buClr>
          <a:srgbClr val="D13117"/>
        </a:buClr>
        <a:buSzPct val="150000"/>
        <a:buFont typeface="Arial" pitchFamily="26" charset="0"/>
        <a:buChar char="•"/>
        <a:defRPr sz="1900">
          <a:solidFill>
            <a:srgbClr val="000000"/>
          </a:solidFill>
          <a:latin typeface="+mn-lt"/>
          <a:ea typeface="ＭＳ Ｐゴシック" pitchFamily="-107" charset="-128"/>
          <a:sym typeface="Arial" pitchFamily="26" charset="0"/>
        </a:defRPr>
      </a:lvl3pPr>
      <a:lvl4pPr marL="1293813" indent="-255588" algn="l" rtl="0" eaLnBrk="0" fontAlgn="base" hangingPunct="0">
        <a:lnSpc>
          <a:spcPct val="90000"/>
        </a:lnSpc>
        <a:spcBef>
          <a:spcPts val="1125"/>
        </a:spcBef>
        <a:spcAft>
          <a:spcPct val="0"/>
        </a:spcAft>
        <a:buClr>
          <a:srgbClr val="D13117"/>
        </a:buClr>
        <a:buSzPct val="150000"/>
        <a:buFont typeface="Arial" pitchFamily="26" charset="0"/>
        <a:buChar char="•"/>
        <a:defRPr sz="1700">
          <a:solidFill>
            <a:srgbClr val="000000"/>
          </a:solidFill>
          <a:latin typeface="+mn-lt"/>
          <a:ea typeface="ＭＳ Ｐゴシック" pitchFamily="-107" charset="-128"/>
          <a:sym typeface="Arial" pitchFamily="26" charset="0"/>
        </a:defRPr>
      </a:lvl4pPr>
      <a:lvl5pPr marL="1547813" indent="-234950" algn="l" rtl="0" eaLnBrk="0" fontAlgn="base" hangingPunct="0">
        <a:lnSpc>
          <a:spcPct val="90000"/>
        </a:lnSpc>
        <a:spcBef>
          <a:spcPts val="1125"/>
        </a:spcBef>
        <a:spcAft>
          <a:spcPct val="0"/>
        </a:spcAft>
        <a:buClr>
          <a:srgbClr val="D13117"/>
        </a:buClr>
        <a:buSzPct val="150000"/>
        <a:buFont typeface="Arial" pitchFamily="26" charset="0"/>
        <a:buChar char="•"/>
        <a:defRPr sz="1300">
          <a:solidFill>
            <a:srgbClr val="000000"/>
          </a:solidFill>
          <a:latin typeface="+mn-lt"/>
          <a:ea typeface="ＭＳ Ｐゴシック" pitchFamily="-107" charset="-128"/>
          <a:sym typeface="Arial" pitchFamily="26" charset="0"/>
        </a:defRPr>
      </a:lvl5pPr>
      <a:lvl6pPr marL="1742131" indent="-238195" algn="l" rtl="0" fontAlgn="base">
        <a:lnSpc>
          <a:spcPct val="90000"/>
        </a:lnSpc>
        <a:spcBef>
          <a:spcPts val="1125"/>
        </a:spcBef>
        <a:spcAft>
          <a:spcPct val="0"/>
        </a:spcAft>
        <a:buClr>
          <a:srgbClr val="D13117"/>
        </a:buClr>
        <a:buSzPct val="150000"/>
        <a:buFont typeface="Arial" pitchFamily="-107" charset="0"/>
        <a:buChar char="•"/>
        <a:defRPr sz="1300">
          <a:solidFill>
            <a:srgbClr val="000000"/>
          </a:solidFill>
          <a:latin typeface="+mn-lt"/>
          <a:ea typeface="ＭＳ Ｐゴシック" pitchFamily="-107" charset="-128"/>
          <a:sym typeface="Arial" pitchFamily="-107" charset="0"/>
        </a:defRPr>
      </a:lvl6pPr>
      <a:lvl7pPr marL="1932686" indent="-238195" algn="l" rtl="0" fontAlgn="base">
        <a:lnSpc>
          <a:spcPct val="90000"/>
        </a:lnSpc>
        <a:spcBef>
          <a:spcPts val="1125"/>
        </a:spcBef>
        <a:spcAft>
          <a:spcPct val="0"/>
        </a:spcAft>
        <a:buClr>
          <a:srgbClr val="D13117"/>
        </a:buClr>
        <a:buSzPct val="150000"/>
        <a:buFont typeface="Arial" pitchFamily="-107" charset="0"/>
        <a:buChar char="•"/>
        <a:defRPr sz="1300">
          <a:solidFill>
            <a:srgbClr val="000000"/>
          </a:solidFill>
          <a:latin typeface="+mn-lt"/>
          <a:ea typeface="ＭＳ Ｐゴシック" pitchFamily="-107" charset="-128"/>
          <a:sym typeface="Arial" pitchFamily="-107" charset="0"/>
        </a:defRPr>
      </a:lvl7pPr>
      <a:lvl8pPr marL="2123241" indent="-238195" algn="l" rtl="0" fontAlgn="base">
        <a:lnSpc>
          <a:spcPct val="90000"/>
        </a:lnSpc>
        <a:spcBef>
          <a:spcPts val="1125"/>
        </a:spcBef>
        <a:spcAft>
          <a:spcPct val="0"/>
        </a:spcAft>
        <a:buClr>
          <a:srgbClr val="D13117"/>
        </a:buClr>
        <a:buSzPct val="150000"/>
        <a:buFont typeface="Arial" pitchFamily="-107" charset="0"/>
        <a:buChar char="•"/>
        <a:defRPr sz="1300">
          <a:solidFill>
            <a:srgbClr val="000000"/>
          </a:solidFill>
          <a:latin typeface="+mn-lt"/>
          <a:ea typeface="ＭＳ Ｐゴシック" pitchFamily="-107" charset="-128"/>
          <a:sym typeface="Arial" pitchFamily="-107" charset="0"/>
        </a:defRPr>
      </a:lvl8pPr>
      <a:lvl9pPr marL="2313798" indent="-238195" algn="l" rtl="0" fontAlgn="base">
        <a:lnSpc>
          <a:spcPct val="90000"/>
        </a:lnSpc>
        <a:spcBef>
          <a:spcPts val="1125"/>
        </a:spcBef>
        <a:spcAft>
          <a:spcPct val="0"/>
        </a:spcAft>
        <a:buClr>
          <a:srgbClr val="D13117"/>
        </a:buClr>
        <a:buSzPct val="150000"/>
        <a:buFont typeface="Arial" pitchFamily="-107" charset="0"/>
        <a:buChar char="•"/>
        <a:defRPr sz="1300">
          <a:solidFill>
            <a:srgbClr val="000000"/>
          </a:solidFill>
          <a:latin typeface="+mn-lt"/>
          <a:ea typeface="ＭＳ Ｐゴシック" pitchFamily="-107" charset="-128"/>
          <a:sym typeface="Arial" pitchFamily="-107" charset="0"/>
        </a:defRPr>
      </a:lvl9pPr>
    </p:bodyStyle>
    <p:otherStyle>
      <a:defPPr>
        <a:defRPr lang="en-US"/>
      </a:defPPr>
      <a:lvl1pPr marL="0" algn="l" defTabSz="190556" rtl="0" eaLnBrk="1" latinLnBrk="0" hangingPunct="1">
        <a:defRPr sz="800" kern="1200">
          <a:solidFill>
            <a:schemeClr val="tx1"/>
          </a:solidFill>
          <a:latin typeface="+mn-lt"/>
          <a:ea typeface="+mn-ea"/>
          <a:cs typeface="+mn-cs"/>
        </a:defRPr>
      </a:lvl1pPr>
      <a:lvl2pPr marL="190556" algn="l" defTabSz="190556" rtl="0" eaLnBrk="1" latinLnBrk="0" hangingPunct="1">
        <a:defRPr sz="800" kern="1200">
          <a:solidFill>
            <a:schemeClr val="tx1"/>
          </a:solidFill>
          <a:latin typeface="+mn-lt"/>
          <a:ea typeface="+mn-ea"/>
          <a:cs typeface="+mn-cs"/>
        </a:defRPr>
      </a:lvl2pPr>
      <a:lvl3pPr marL="381112" algn="l" defTabSz="190556" rtl="0" eaLnBrk="1" latinLnBrk="0" hangingPunct="1">
        <a:defRPr sz="800" kern="1200">
          <a:solidFill>
            <a:schemeClr val="tx1"/>
          </a:solidFill>
          <a:latin typeface="+mn-lt"/>
          <a:ea typeface="+mn-ea"/>
          <a:cs typeface="+mn-cs"/>
        </a:defRPr>
      </a:lvl3pPr>
      <a:lvl4pPr marL="571667" algn="l" defTabSz="190556" rtl="0" eaLnBrk="1" latinLnBrk="0" hangingPunct="1">
        <a:defRPr sz="800" kern="1200">
          <a:solidFill>
            <a:schemeClr val="tx1"/>
          </a:solidFill>
          <a:latin typeface="+mn-lt"/>
          <a:ea typeface="+mn-ea"/>
          <a:cs typeface="+mn-cs"/>
        </a:defRPr>
      </a:lvl4pPr>
      <a:lvl5pPr marL="762224" algn="l" defTabSz="190556" rtl="0" eaLnBrk="1" latinLnBrk="0" hangingPunct="1">
        <a:defRPr sz="800" kern="1200">
          <a:solidFill>
            <a:schemeClr val="tx1"/>
          </a:solidFill>
          <a:latin typeface="+mn-lt"/>
          <a:ea typeface="+mn-ea"/>
          <a:cs typeface="+mn-cs"/>
        </a:defRPr>
      </a:lvl5pPr>
      <a:lvl6pPr marL="952779" algn="l" defTabSz="190556" rtl="0" eaLnBrk="1" latinLnBrk="0" hangingPunct="1">
        <a:defRPr sz="800" kern="1200">
          <a:solidFill>
            <a:schemeClr val="tx1"/>
          </a:solidFill>
          <a:latin typeface="+mn-lt"/>
          <a:ea typeface="+mn-ea"/>
          <a:cs typeface="+mn-cs"/>
        </a:defRPr>
      </a:lvl6pPr>
      <a:lvl7pPr marL="1143336" algn="l" defTabSz="190556" rtl="0" eaLnBrk="1" latinLnBrk="0" hangingPunct="1">
        <a:defRPr sz="800" kern="1200">
          <a:solidFill>
            <a:schemeClr val="tx1"/>
          </a:solidFill>
          <a:latin typeface="+mn-lt"/>
          <a:ea typeface="+mn-ea"/>
          <a:cs typeface="+mn-cs"/>
        </a:defRPr>
      </a:lvl7pPr>
      <a:lvl8pPr marL="1333891" algn="l" defTabSz="190556" rtl="0" eaLnBrk="1" latinLnBrk="0" hangingPunct="1">
        <a:defRPr sz="800" kern="1200">
          <a:solidFill>
            <a:schemeClr val="tx1"/>
          </a:solidFill>
          <a:latin typeface="+mn-lt"/>
          <a:ea typeface="+mn-ea"/>
          <a:cs typeface="+mn-cs"/>
        </a:defRPr>
      </a:lvl8pPr>
      <a:lvl9pPr marL="1524448" algn="l" defTabSz="190556" rtl="0" eaLnBrk="1" latinLnBrk="0" hangingPunct="1">
        <a:defRPr sz="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9330" name="Rectangle 1"/>
          <p:cNvSpPr>
            <a:spLocks noGrp="1" noChangeArrowheads="1"/>
          </p:cNvSpPr>
          <p:nvPr>
            <p:ph type="title"/>
          </p:nvPr>
        </p:nvSpPr>
        <p:spPr bwMode="auto">
          <a:xfrm>
            <a:off x="652463" y="463550"/>
            <a:ext cx="7835900" cy="1139825"/>
          </a:xfrm>
          <a:prstGeom prst="rect">
            <a:avLst/>
          </a:prstGeom>
          <a:noFill/>
          <a:ln w="12700">
            <a:noFill/>
            <a:miter lim="800000"/>
            <a:headEnd/>
            <a:tailEnd/>
          </a:ln>
        </p:spPr>
        <p:txBody>
          <a:bodyPr vert="horz" wrap="square" lIns="21173" tIns="21173" rIns="21173" bIns="21173" numCol="1" anchor="t" anchorCtr="0" compatLnSpc="1">
            <a:prstTxWarp prst="textNoShape">
              <a:avLst/>
            </a:prstTxWarp>
          </a:bodyPr>
          <a:lstStyle/>
          <a:p>
            <a:pPr lvl="0"/>
            <a:r>
              <a:rPr lang="en-US">
                <a:sym typeface="Arial" pitchFamily="26" charset="0"/>
              </a:rPr>
              <a:t>Click to edit Master title style</a:t>
            </a:r>
          </a:p>
        </p:txBody>
      </p:sp>
    </p:spTree>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ransition/>
  <p:txStyles>
    <p:titleStyle>
      <a:lvl1pPr algn="l" rtl="0" eaLnBrk="0" fontAlgn="base" hangingPunct="0">
        <a:spcBef>
          <a:spcPct val="0"/>
        </a:spcBef>
        <a:spcAft>
          <a:spcPct val="0"/>
        </a:spcAft>
        <a:defRPr sz="2700" b="1">
          <a:solidFill>
            <a:srgbClr val="000000"/>
          </a:solidFill>
          <a:latin typeface="+mj-lt"/>
          <a:ea typeface="ＭＳ Ｐゴシック" pitchFamily="-107" charset="-128"/>
          <a:cs typeface="ＭＳ Ｐゴシック" pitchFamily="-107" charset="-128"/>
          <a:sym typeface="Arial" pitchFamily="26" charset="0"/>
        </a:defRPr>
      </a:lvl1pPr>
      <a:lvl2pPr algn="l" rtl="0" eaLnBrk="0" fontAlgn="base" hangingPunct="0">
        <a:spcBef>
          <a:spcPct val="0"/>
        </a:spcBef>
        <a:spcAft>
          <a:spcPct val="0"/>
        </a:spcAft>
        <a:defRPr sz="2700" b="1">
          <a:solidFill>
            <a:srgbClr val="000000"/>
          </a:solidFill>
          <a:latin typeface="Arial" pitchFamily="-107" charset="0"/>
          <a:ea typeface="ＭＳ Ｐゴシック" pitchFamily="-107" charset="-128"/>
          <a:cs typeface="ＭＳ Ｐゴシック" pitchFamily="-107" charset="-128"/>
          <a:sym typeface="Arial" pitchFamily="26" charset="0"/>
        </a:defRPr>
      </a:lvl2pPr>
      <a:lvl3pPr algn="l" rtl="0" eaLnBrk="0" fontAlgn="base" hangingPunct="0">
        <a:spcBef>
          <a:spcPct val="0"/>
        </a:spcBef>
        <a:spcAft>
          <a:spcPct val="0"/>
        </a:spcAft>
        <a:defRPr sz="2700" b="1">
          <a:solidFill>
            <a:srgbClr val="000000"/>
          </a:solidFill>
          <a:latin typeface="Arial" pitchFamily="-107" charset="0"/>
          <a:ea typeface="ＭＳ Ｐゴシック" pitchFamily="-107" charset="-128"/>
          <a:cs typeface="ＭＳ Ｐゴシック" pitchFamily="-107" charset="-128"/>
          <a:sym typeface="Arial" pitchFamily="26" charset="0"/>
        </a:defRPr>
      </a:lvl3pPr>
      <a:lvl4pPr algn="l" rtl="0" eaLnBrk="0" fontAlgn="base" hangingPunct="0">
        <a:spcBef>
          <a:spcPct val="0"/>
        </a:spcBef>
        <a:spcAft>
          <a:spcPct val="0"/>
        </a:spcAft>
        <a:defRPr sz="2700" b="1">
          <a:solidFill>
            <a:srgbClr val="000000"/>
          </a:solidFill>
          <a:latin typeface="Arial" pitchFamily="-107" charset="0"/>
          <a:ea typeface="ＭＳ Ｐゴシック" pitchFamily="-107" charset="-128"/>
          <a:cs typeface="ＭＳ Ｐゴシック" pitchFamily="-107" charset="-128"/>
          <a:sym typeface="Arial" pitchFamily="26" charset="0"/>
        </a:defRPr>
      </a:lvl4pPr>
      <a:lvl5pPr algn="l" rtl="0" eaLnBrk="0" fontAlgn="base" hangingPunct="0">
        <a:spcBef>
          <a:spcPct val="0"/>
        </a:spcBef>
        <a:spcAft>
          <a:spcPct val="0"/>
        </a:spcAft>
        <a:defRPr sz="2700" b="1">
          <a:solidFill>
            <a:srgbClr val="000000"/>
          </a:solidFill>
          <a:latin typeface="Arial" pitchFamily="-107" charset="0"/>
          <a:ea typeface="ＭＳ Ｐゴシック" pitchFamily="-107" charset="-128"/>
          <a:cs typeface="ＭＳ Ｐゴシック" pitchFamily="-107" charset="-128"/>
          <a:sym typeface="Arial" pitchFamily="26" charset="0"/>
        </a:defRPr>
      </a:lvl5pPr>
      <a:lvl6pPr marL="190556" algn="l" rtl="0" fontAlgn="base">
        <a:spcBef>
          <a:spcPct val="0"/>
        </a:spcBef>
        <a:spcAft>
          <a:spcPct val="0"/>
        </a:spcAft>
        <a:defRPr sz="2700" b="1">
          <a:solidFill>
            <a:srgbClr val="000000"/>
          </a:solidFill>
          <a:latin typeface="Arial" pitchFamily="-107" charset="0"/>
          <a:sym typeface="Arial" pitchFamily="-107" charset="0"/>
        </a:defRPr>
      </a:lvl6pPr>
      <a:lvl7pPr marL="381112" algn="l" rtl="0" fontAlgn="base">
        <a:spcBef>
          <a:spcPct val="0"/>
        </a:spcBef>
        <a:spcAft>
          <a:spcPct val="0"/>
        </a:spcAft>
        <a:defRPr sz="2700" b="1">
          <a:solidFill>
            <a:srgbClr val="000000"/>
          </a:solidFill>
          <a:latin typeface="Arial" pitchFamily="-107" charset="0"/>
          <a:sym typeface="Arial" pitchFamily="-107" charset="0"/>
        </a:defRPr>
      </a:lvl7pPr>
      <a:lvl8pPr marL="571667" algn="l" rtl="0" fontAlgn="base">
        <a:spcBef>
          <a:spcPct val="0"/>
        </a:spcBef>
        <a:spcAft>
          <a:spcPct val="0"/>
        </a:spcAft>
        <a:defRPr sz="2700" b="1">
          <a:solidFill>
            <a:srgbClr val="000000"/>
          </a:solidFill>
          <a:latin typeface="Arial" pitchFamily="-107" charset="0"/>
          <a:sym typeface="Arial" pitchFamily="-107" charset="0"/>
        </a:defRPr>
      </a:lvl8pPr>
      <a:lvl9pPr marL="762224" algn="l" rtl="0" fontAlgn="base">
        <a:spcBef>
          <a:spcPct val="0"/>
        </a:spcBef>
        <a:spcAft>
          <a:spcPct val="0"/>
        </a:spcAft>
        <a:defRPr sz="2700" b="1">
          <a:solidFill>
            <a:srgbClr val="000000"/>
          </a:solidFill>
          <a:latin typeface="Arial" pitchFamily="-107" charset="0"/>
          <a:sym typeface="Arial" pitchFamily="-107" charset="0"/>
        </a:defRPr>
      </a:lvl9pPr>
    </p:titleStyle>
    <p:bodyStyle>
      <a:lvl1pPr marL="346075" indent="-330200" algn="l" rtl="0" eaLnBrk="0" fontAlgn="base" hangingPunct="0">
        <a:lnSpc>
          <a:spcPct val="90000"/>
        </a:lnSpc>
        <a:spcBef>
          <a:spcPts val="1125"/>
        </a:spcBef>
        <a:spcAft>
          <a:spcPct val="0"/>
        </a:spcAft>
        <a:buClr>
          <a:srgbClr val="D13117"/>
        </a:buClr>
        <a:buSzPct val="150000"/>
        <a:buFont typeface="Arial" pitchFamily="26" charset="0"/>
        <a:buChar char="•"/>
        <a:defRPr sz="2500">
          <a:solidFill>
            <a:srgbClr val="000000"/>
          </a:solidFill>
          <a:latin typeface="+mn-lt"/>
          <a:ea typeface="ＭＳ Ｐゴシック" pitchFamily="-107" charset="-128"/>
          <a:cs typeface="ＭＳ Ｐゴシック" pitchFamily="-107" charset="-128"/>
          <a:sym typeface="Arial" pitchFamily="26" charset="0"/>
        </a:defRPr>
      </a:lvl1pPr>
      <a:lvl2pPr marL="695325" indent="-314325" algn="l" rtl="0" eaLnBrk="0" fontAlgn="base" hangingPunct="0">
        <a:lnSpc>
          <a:spcPct val="90000"/>
        </a:lnSpc>
        <a:spcBef>
          <a:spcPts val="1125"/>
        </a:spcBef>
        <a:spcAft>
          <a:spcPct val="0"/>
        </a:spcAft>
        <a:buClr>
          <a:srgbClr val="D13117"/>
        </a:buClr>
        <a:buSzPct val="150000"/>
        <a:buFont typeface="Arial" pitchFamily="26" charset="0"/>
        <a:buChar char="•"/>
        <a:defRPr sz="2300">
          <a:solidFill>
            <a:srgbClr val="000000"/>
          </a:solidFill>
          <a:latin typeface="+mn-lt"/>
          <a:ea typeface="ＭＳ Ｐゴシック" pitchFamily="-107" charset="-128"/>
          <a:sym typeface="Arial" pitchFamily="26" charset="0"/>
        </a:defRPr>
      </a:lvl2pPr>
      <a:lvl3pPr marL="1001713" indent="-292100" algn="l" rtl="0" eaLnBrk="0" fontAlgn="base" hangingPunct="0">
        <a:lnSpc>
          <a:spcPct val="90000"/>
        </a:lnSpc>
        <a:spcBef>
          <a:spcPts val="1125"/>
        </a:spcBef>
        <a:spcAft>
          <a:spcPct val="0"/>
        </a:spcAft>
        <a:buClr>
          <a:srgbClr val="D13117"/>
        </a:buClr>
        <a:buSzPct val="150000"/>
        <a:buFont typeface="Arial" pitchFamily="26" charset="0"/>
        <a:buChar char="•"/>
        <a:defRPr sz="1900">
          <a:solidFill>
            <a:srgbClr val="000000"/>
          </a:solidFill>
          <a:latin typeface="+mn-lt"/>
          <a:ea typeface="ＭＳ Ｐゴシック" pitchFamily="-107" charset="-128"/>
          <a:sym typeface="Arial" pitchFamily="26" charset="0"/>
        </a:defRPr>
      </a:lvl3pPr>
      <a:lvl4pPr marL="1293813" indent="-255588" algn="l" rtl="0" eaLnBrk="0" fontAlgn="base" hangingPunct="0">
        <a:lnSpc>
          <a:spcPct val="90000"/>
        </a:lnSpc>
        <a:spcBef>
          <a:spcPts val="1125"/>
        </a:spcBef>
        <a:spcAft>
          <a:spcPct val="0"/>
        </a:spcAft>
        <a:buClr>
          <a:srgbClr val="D13117"/>
        </a:buClr>
        <a:buSzPct val="150000"/>
        <a:buFont typeface="Arial" pitchFamily="26" charset="0"/>
        <a:buChar char="•"/>
        <a:defRPr sz="1700">
          <a:solidFill>
            <a:srgbClr val="000000"/>
          </a:solidFill>
          <a:latin typeface="+mn-lt"/>
          <a:ea typeface="ＭＳ Ｐゴシック" pitchFamily="-107" charset="-128"/>
          <a:sym typeface="Arial" pitchFamily="26" charset="0"/>
        </a:defRPr>
      </a:lvl4pPr>
      <a:lvl5pPr marL="1547813" indent="-234950" algn="l" rtl="0" eaLnBrk="0" fontAlgn="base" hangingPunct="0">
        <a:lnSpc>
          <a:spcPct val="90000"/>
        </a:lnSpc>
        <a:spcBef>
          <a:spcPts val="1125"/>
        </a:spcBef>
        <a:spcAft>
          <a:spcPct val="0"/>
        </a:spcAft>
        <a:buClr>
          <a:srgbClr val="D13117"/>
        </a:buClr>
        <a:buSzPct val="150000"/>
        <a:buFont typeface="Arial" pitchFamily="26" charset="0"/>
        <a:buChar char="•"/>
        <a:defRPr sz="1300">
          <a:solidFill>
            <a:srgbClr val="000000"/>
          </a:solidFill>
          <a:latin typeface="+mn-lt"/>
          <a:ea typeface="ＭＳ Ｐゴシック" pitchFamily="-107" charset="-128"/>
          <a:sym typeface="Arial" pitchFamily="26" charset="0"/>
        </a:defRPr>
      </a:lvl5pPr>
      <a:lvl6pPr marL="1742131" indent="-238195" algn="l" rtl="0" fontAlgn="base">
        <a:lnSpc>
          <a:spcPct val="90000"/>
        </a:lnSpc>
        <a:spcBef>
          <a:spcPts val="1125"/>
        </a:spcBef>
        <a:spcAft>
          <a:spcPct val="0"/>
        </a:spcAft>
        <a:buClr>
          <a:srgbClr val="D13117"/>
        </a:buClr>
        <a:buSzPct val="150000"/>
        <a:buFont typeface="Arial" pitchFamily="-107" charset="0"/>
        <a:buChar char="•"/>
        <a:defRPr sz="1300">
          <a:solidFill>
            <a:srgbClr val="000000"/>
          </a:solidFill>
          <a:latin typeface="+mn-lt"/>
          <a:ea typeface="ＭＳ Ｐゴシック" pitchFamily="-107" charset="-128"/>
          <a:sym typeface="Arial" pitchFamily="-107" charset="0"/>
        </a:defRPr>
      </a:lvl6pPr>
      <a:lvl7pPr marL="1932686" indent="-238195" algn="l" rtl="0" fontAlgn="base">
        <a:lnSpc>
          <a:spcPct val="90000"/>
        </a:lnSpc>
        <a:spcBef>
          <a:spcPts val="1125"/>
        </a:spcBef>
        <a:spcAft>
          <a:spcPct val="0"/>
        </a:spcAft>
        <a:buClr>
          <a:srgbClr val="D13117"/>
        </a:buClr>
        <a:buSzPct val="150000"/>
        <a:buFont typeface="Arial" pitchFamily="-107" charset="0"/>
        <a:buChar char="•"/>
        <a:defRPr sz="1300">
          <a:solidFill>
            <a:srgbClr val="000000"/>
          </a:solidFill>
          <a:latin typeface="+mn-lt"/>
          <a:ea typeface="ＭＳ Ｐゴシック" pitchFamily="-107" charset="-128"/>
          <a:sym typeface="Arial" pitchFamily="-107" charset="0"/>
        </a:defRPr>
      </a:lvl7pPr>
      <a:lvl8pPr marL="2123241" indent="-238195" algn="l" rtl="0" fontAlgn="base">
        <a:lnSpc>
          <a:spcPct val="90000"/>
        </a:lnSpc>
        <a:spcBef>
          <a:spcPts val="1125"/>
        </a:spcBef>
        <a:spcAft>
          <a:spcPct val="0"/>
        </a:spcAft>
        <a:buClr>
          <a:srgbClr val="D13117"/>
        </a:buClr>
        <a:buSzPct val="150000"/>
        <a:buFont typeface="Arial" pitchFamily="-107" charset="0"/>
        <a:buChar char="•"/>
        <a:defRPr sz="1300">
          <a:solidFill>
            <a:srgbClr val="000000"/>
          </a:solidFill>
          <a:latin typeface="+mn-lt"/>
          <a:ea typeface="ＭＳ Ｐゴシック" pitchFamily="-107" charset="-128"/>
          <a:sym typeface="Arial" pitchFamily="-107" charset="0"/>
        </a:defRPr>
      </a:lvl8pPr>
      <a:lvl9pPr marL="2313798" indent="-238195" algn="l" rtl="0" fontAlgn="base">
        <a:lnSpc>
          <a:spcPct val="90000"/>
        </a:lnSpc>
        <a:spcBef>
          <a:spcPts val="1125"/>
        </a:spcBef>
        <a:spcAft>
          <a:spcPct val="0"/>
        </a:spcAft>
        <a:buClr>
          <a:srgbClr val="D13117"/>
        </a:buClr>
        <a:buSzPct val="150000"/>
        <a:buFont typeface="Arial" pitchFamily="-107" charset="0"/>
        <a:buChar char="•"/>
        <a:defRPr sz="1300">
          <a:solidFill>
            <a:srgbClr val="000000"/>
          </a:solidFill>
          <a:latin typeface="+mn-lt"/>
          <a:ea typeface="ＭＳ Ｐゴシック" pitchFamily="-107" charset="-128"/>
          <a:sym typeface="Arial" pitchFamily="-107" charset="0"/>
        </a:defRPr>
      </a:lvl9pPr>
    </p:bodyStyle>
    <p:otherStyle>
      <a:defPPr>
        <a:defRPr lang="en-US"/>
      </a:defPPr>
      <a:lvl1pPr marL="0" algn="l" defTabSz="190556" rtl="0" eaLnBrk="1" latinLnBrk="0" hangingPunct="1">
        <a:defRPr sz="800" kern="1200">
          <a:solidFill>
            <a:schemeClr val="tx1"/>
          </a:solidFill>
          <a:latin typeface="+mn-lt"/>
          <a:ea typeface="+mn-ea"/>
          <a:cs typeface="+mn-cs"/>
        </a:defRPr>
      </a:lvl1pPr>
      <a:lvl2pPr marL="190556" algn="l" defTabSz="190556" rtl="0" eaLnBrk="1" latinLnBrk="0" hangingPunct="1">
        <a:defRPr sz="800" kern="1200">
          <a:solidFill>
            <a:schemeClr val="tx1"/>
          </a:solidFill>
          <a:latin typeface="+mn-lt"/>
          <a:ea typeface="+mn-ea"/>
          <a:cs typeface="+mn-cs"/>
        </a:defRPr>
      </a:lvl2pPr>
      <a:lvl3pPr marL="381112" algn="l" defTabSz="190556" rtl="0" eaLnBrk="1" latinLnBrk="0" hangingPunct="1">
        <a:defRPr sz="800" kern="1200">
          <a:solidFill>
            <a:schemeClr val="tx1"/>
          </a:solidFill>
          <a:latin typeface="+mn-lt"/>
          <a:ea typeface="+mn-ea"/>
          <a:cs typeface="+mn-cs"/>
        </a:defRPr>
      </a:lvl3pPr>
      <a:lvl4pPr marL="571667" algn="l" defTabSz="190556" rtl="0" eaLnBrk="1" latinLnBrk="0" hangingPunct="1">
        <a:defRPr sz="800" kern="1200">
          <a:solidFill>
            <a:schemeClr val="tx1"/>
          </a:solidFill>
          <a:latin typeface="+mn-lt"/>
          <a:ea typeface="+mn-ea"/>
          <a:cs typeface="+mn-cs"/>
        </a:defRPr>
      </a:lvl4pPr>
      <a:lvl5pPr marL="762224" algn="l" defTabSz="190556" rtl="0" eaLnBrk="1" latinLnBrk="0" hangingPunct="1">
        <a:defRPr sz="800" kern="1200">
          <a:solidFill>
            <a:schemeClr val="tx1"/>
          </a:solidFill>
          <a:latin typeface="+mn-lt"/>
          <a:ea typeface="+mn-ea"/>
          <a:cs typeface="+mn-cs"/>
        </a:defRPr>
      </a:lvl5pPr>
      <a:lvl6pPr marL="952779" algn="l" defTabSz="190556" rtl="0" eaLnBrk="1" latinLnBrk="0" hangingPunct="1">
        <a:defRPr sz="800" kern="1200">
          <a:solidFill>
            <a:schemeClr val="tx1"/>
          </a:solidFill>
          <a:latin typeface="+mn-lt"/>
          <a:ea typeface="+mn-ea"/>
          <a:cs typeface="+mn-cs"/>
        </a:defRPr>
      </a:lvl6pPr>
      <a:lvl7pPr marL="1143336" algn="l" defTabSz="190556" rtl="0" eaLnBrk="1" latinLnBrk="0" hangingPunct="1">
        <a:defRPr sz="800" kern="1200">
          <a:solidFill>
            <a:schemeClr val="tx1"/>
          </a:solidFill>
          <a:latin typeface="+mn-lt"/>
          <a:ea typeface="+mn-ea"/>
          <a:cs typeface="+mn-cs"/>
        </a:defRPr>
      </a:lvl7pPr>
      <a:lvl8pPr marL="1333891" algn="l" defTabSz="190556" rtl="0" eaLnBrk="1" latinLnBrk="0" hangingPunct="1">
        <a:defRPr sz="800" kern="1200">
          <a:solidFill>
            <a:schemeClr val="tx1"/>
          </a:solidFill>
          <a:latin typeface="+mn-lt"/>
          <a:ea typeface="+mn-ea"/>
          <a:cs typeface="+mn-cs"/>
        </a:defRPr>
      </a:lvl8pPr>
      <a:lvl9pPr marL="1524448" algn="l" defTabSz="190556"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5.png"/><Relationship Id="rId3" Type="http://schemas.openxmlformats.org/officeDocument/2006/relationships/image" Target="../media/image7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73.png"/><Relationship Id="rId3"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1" Type="http://schemas.openxmlformats.org/officeDocument/2006/relationships/image" Target="../media/image46.jpeg"/><Relationship Id="rId12" Type="http://schemas.openxmlformats.org/officeDocument/2006/relationships/image" Target="../media/image47.png"/><Relationship Id="rId13" Type="http://schemas.openxmlformats.org/officeDocument/2006/relationships/image" Target="../media/image48.png"/><Relationship Id="rId14" Type="http://schemas.openxmlformats.org/officeDocument/2006/relationships/image" Target="../media/image49.png"/><Relationship Id="rId15" Type="http://schemas.openxmlformats.org/officeDocument/2006/relationships/image" Target="../media/image50.png"/><Relationship Id="rId16" Type="http://schemas.openxmlformats.org/officeDocument/2006/relationships/image" Target="../media/image51.png"/><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9" Type="http://schemas.openxmlformats.org/officeDocument/2006/relationships/image" Target="../media/image44.png"/><Relationship Id="rId10" Type="http://schemas.openxmlformats.org/officeDocument/2006/relationships/image" Target="../media/image45.png"/></Relationships>
</file>

<file path=ppt/slides/_rels/slide4.xml.rels><?xml version="1.0" encoding="UTF-8" standalone="yes"?>
<Relationships xmlns="http://schemas.openxmlformats.org/package/2006/relationships"><Relationship Id="rId11" Type="http://schemas.openxmlformats.org/officeDocument/2006/relationships/image" Target="../media/image53.png"/><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39.png"/><Relationship Id="rId6" Type="http://schemas.openxmlformats.org/officeDocument/2006/relationships/image" Target="../media/image52.png"/><Relationship Id="rId7" Type="http://schemas.openxmlformats.org/officeDocument/2006/relationships/image" Target="../media/image49.png"/><Relationship Id="rId8" Type="http://schemas.openxmlformats.org/officeDocument/2006/relationships/image" Target="../media/image51.png"/><Relationship Id="rId9" Type="http://schemas.openxmlformats.org/officeDocument/2006/relationships/image" Target="../media/image50.png"/><Relationship Id="rId10"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17.xml"/><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oleObject" Target="../embeddings/oleObject2.bin"/><Relationship Id="rId6"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61.png"/><Relationship Id="rId4" Type="http://schemas.openxmlformats.org/officeDocument/2006/relationships/image" Target="../media/image6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3.png"/><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image" Target="../media/image68.png"/><Relationship Id="rId8" Type="http://schemas.openxmlformats.org/officeDocument/2006/relationships/image" Target="../media/image69.png"/><Relationship Id="rId9" Type="http://schemas.openxmlformats.org/officeDocument/2006/relationships/image" Target="../media/image70.jpeg"/><Relationship Id="rId10" Type="http://schemas.openxmlformats.org/officeDocument/2006/relationships/image" Target="../media/image7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2386" name="Picture 22" descr="Coudcomputing_foooter"/>
          <p:cNvPicPr>
            <a:picLocks noChangeAspect="1" noChangeArrowheads="1"/>
          </p:cNvPicPr>
          <p:nvPr/>
        </p:nvPicPr>
        <p:blipFill>
          <a:blip r:embed="rId2"/>
          <a:srcRect b="7550"/>
          <a:stretch>
            <a:fillRect/>
          </a:stretch>
        </p:blipFill>
        <p:spPr bwMode="auto">
          <a:xfrm>
            <a:off x="0" y="4208463"/>
            <a:ext cx="9151938" cy="2657475"/>
          </a:xfrm>
          <a:prstGeom prst="rect">
            <a:avLst/>
          </a:prstGeom>
          <a:noFill/>
          <a:ln w="9525">
            <a:noFill/>
            <a:miter lim="800000"/>
            <a:headEnd/>
            <a:tailEnd/>
          </a:ln>
        </p:spPr>
      </p:pic>
      <p:sp>
        <p:nvSpPr>
          <p:cNvPr id="272387" name="Rectangle 10"/>
          <p:cNvSpPr txBox="1">
            <a:spLocks noChangeArrowheads="1"/>
          </p:cNvSpPr>
          <p:nvPr/>
        </p:nvSpPr>
        <p:spPr bwMode="auto">
          <a:xfrm>
            <a:off x="1484313" y="3917950"/>
            <a:ext cx="5210175" cy="914400"/>
          </a:xfrm>
          <a:prstGeom prst="rect">
            <a:avLst/>
          </a:prstGeom>
          <a:noFill/>
          <a:ln w="9525">
            <a:noFill/>
            <a:miter lim="800000"/>
            <a:headEnd/>
            <a:tailEnd/>
          </a:ln>
        </p:spPr>
        <p:txBody>
          <a:bodyPr lIns="139489" tIns="69745" rIns="139489" bIns="69745" anchor="ctr">
            <a:prstTxWarp prst="textNoShape">
              <a:avLst/>
            </a:prstTxWarp>
          </a:bodyPr>
          <a:lstStyle/>
          <a:p>
            <a:pPr>
              <a:buClr>
                <a:schemeClr val="bg2"/>
              </a:buClr>
              <a:buFont typeface="Wingdings" pitchFamily="26" charset="2"/>
              <a:buNone/>
            </a:pPr>
            <a:r>
              <a:rPr lang="en-US" sz="2000">
                <a:ea typeface="Arial" pitchFamily="26" charset="0"/>
                <a:cs typeface="Arial" pitchFamily="26" charset="0"/>
              </a:rPr>
              <a:t>VP Product Management</a:t>
            </a:r>
          </a:p>
        </p:txBody>
      </p:sp>
      <p:cxnSp>
        <p:nvCxnSpPr>
          <p:cNvPr id="16" name="Straight Connector 15"/>
          <p:cNvCxnSpPr/>
          <p:nvPr/>
        </p:nvCxnSpPr>
        <p:spPr>
          <a:xfrm rot="5400000">
            <a:off x="4239419" y="4196556"/>
            <a:ext cx="723900" cy="1588"/>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2389" name="Rectangle 9"/>
          <p:cNvSpPr txBox="1">
            <a:spLocks noChangeArrowheads="1"/>
          </p:cNvSpPr>
          <p:nvPr/>
        </p:nvSpPr>
        <p:spPr bwMode="auto">
          <a:xfrm>
            <a:off x="1531938" y="3595688"/>
            <a:ext cx="6972300" cy="784225"/>
          </a:xfrm>
          <a:prstGeom prst="rect">
            <a:avLst/>
          </a:prstGeom>
          <a:noFill/>
          <a:ln w="9525">
            <a:noFill/>
            <a:miter lim="800000"/>
            <a:headEnd/>
            <a:tailEnd/>
          </a:ln>
        </p:spPr>
        <p:txBody>
          <a:bodyPr anchor="ctr">
            <a:prstTxWarp prst="textNoShape">
              <a:avLst/>
            </a:prstTxWarp>
          </a:bodyPr>
          <a:lstStyle/>
          <a:p>
            <a:r>
              <a:rPr lang="en-US" sz="2400" b="1">
                <a:solidFill>
                  <a:schemeClr val="tx1"/>
                </a:solidFill>
                <a:ea typeface="Arial" pitchFamily="26" charset="0"/>
                <a:cs typeface="Arial" pitchFamily="26" charset="0"/>
              </a:rPr>
              <a:t>Jim Rivera</a:t>
            </a:r>
          </a:p>
        </p:txBody>
      </p:sp>
      <p:sp>
        <p:nvSpPr>
          <p:cNvPr id="272390" name="Rectangle 9"/>
          <p:cNvSpPr txBox="1">
            <a:spLocks noChangeArrowheads="1"/>
          </p:cNvSpPr>
          <p:nvPr/>
        </p:nvSpPr>
        <p:spPr bwMode="auto">
          <a:xfrm>
            <a:off x="1117600" y="1296988"/>
            <a:ext cx="6972300" cy="784225"/>
          </a:xfrm>
          <a:prstGeom prst="rect">
            <a:avLst/>
          </a:prstGeom>
          <a:noFill/>
          <a:ln w="9525">
            <a:noFill/>
            <a:miter lim="800000"/>
            <a:headEnd/>
            <a:tailEnd/>
          </a:ln>
        </p:spPr>
        <p:txBody>
          <a:bodyPr anchor="ctr">
            <a:prstTxWarp prst="textNoShape">
              <a:avLst/>
            </a:prstTxWarp>
          </a:bodyPr>
          <a:lstStyle/>
          <a:p>
            <a:pPr algn="ctr"/>
            <a:r>
              <a:rPr lang="en-US" sz="2800" b="1">
                <a:solidFill>
                  <a:schemeClr val="tx1"/>
                </a:solidFill>
                <a:ea typeface="Arial" pitchFamily="26" charset="0"/>
                <a:cs typeface="Arial" pitchFamily="26" charset="0"/>
              </a:rPr>
              <a:t>Platform as a Service </a:t>
            </a:r>
          </a:p>
        </p:txBody>
      </p:sp>
      <p:sp>
        <p:nvSpPr>
          <p:cNvPr id="272391" name="Rectangle 9"/>
          <p:cNvSpPr txBox="1">
            <a:spLocks noChangeArrowheads="1"/>
          </p:cNvSpPr>
          <p:nvPr/>
        </p:nvSpPr>
        <p:spPr bwMode="auto">
          <a:xfrm>
            <a:off x="1079500" y="1741488"/>
            <a:ext cx="6972300" cy="784225"/>
          </a:xfrm>
          <a:prstGeom prst="rect">
            <a:avLst/>
          </a:prstGeom>
          <a:noFill/>
          <a:ln w="9525">
            <a:noFill/>
            <a:miter lim="800000"/>
            <a:headEnd/>
            <a:tailEnd/>
          </a:ln>
        </p:spPr>
        <p:txBody>
          <a:bodyPr anchor="ctr">
            <a:prstTxWarp prst="textNoShape">
              <a:avLst/>
            </a:prstTxWarp>
          </a:bodyPr>
          <a:lstStyle/>
          <a:p>
            <a:pPr algn="ctr"/>
            <a:r>
              <a:rPr lang="en-US" sz="2000">
                <a:solidFill>
                  <a:schemeClr val="tx1"/>
                </a:solidFill>
                <a:ea typeface="Arial" pitchFamily="26" charset="0"/>
                <a:cs typeface="Arial" pitchFamily="26" charset="0"/>
              </a:rPr>
              <a:t>Changing the Economics of Innovation</a:t>
            </a:r>
          </a:p>
        </p:txBody>
      </p:sp>
      <p:pic>
        <p:nvPicPr>
          <p:cNvPr id="272392" name="Picture 7"/>
          <p:cNvPicPr>
            <a:picLocks noChangeAspect="1" noChangeArrowheads="1"/>
          </p:cNvPicPr>
          <p:nvPr/>
        </p:nvPicPr>
        <p:blipFill>
          <a:blip r:embed="rId3"/>
          <a:srcRect/>
          <a:stretch>
            <a:fillRect/>
          </a:stretch>
        </p:blipFill>
        <p:spPr bwMode="auto">
          <a:xfrm>
            <a:off x="5186363" y="3897313"/>
            <a:ext cx="2493962" cy="620712"/>
          </a:xfrm>
          <a:prstGeom prst="rect">
            <a:avLst/>
          </a:prstGeom>
          <a:noFill/>
          <a:ln w="12700">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674" name="Rectangle 1"/>
          <p:cNvSpPr>
            <a:spLocks noGrp="1" noChangeArrowheads="1"/>
          </p:cNvSpPr>
          <p:nvPr>
            <p:ph type="title"/>
          </p:nvPr>
        </p:nvSpPr>
        <p:spPr/>
        <p:txBody>
          <a:bodyPr/>
          <a:lstStyle/>
          <a:p>
            <a:pPr eaLnBrk="1" hangingPunct="1"/>
            <a:r>
              <a:rPr lang="en-US" smtClean="0">
                <a:ea typeface="ＭＳ Ｐゴシック" pitchFamily="26" charset="-128"/>
                <a:cs typeface="ＭＳ Ｐゴシック" pitchFamily="26" charset="-128"/>
              </a:rPr>
              <a:t>What Does a PaaS Look Like? </a:t>
            </a:r>
          </a:p>
        </p:txBody>
      </p:sp>
      <p:pic>
        <p:nvPicPr>
          <p:cNvPr id="284675" name="Picture 4" descr="force_serv_rgb"/>
          <p:cNvPicPr>
            <a:picLocks noChangeAspect="1" noChangeArrowheads="1"/>
          </p:cNvPicPr>
          <p:nvPr/>
        </p:nvPicPr>
        <p:blipFill>
          <a:blip r:embed="rId2"/>
          <a:srcRect/>
          <a:stretch>
            <a:fillRect/>
          </a:stretch>
        </p:blipFill>
        <p:spPr bwMode="auto">
          <a:xfrm>
            <a:off x="2590800" y="1295400"/>
            <a:ext cx="3722688" cy="833438"/>
          </a:xfrm>
          <a:prstGeom prst="rect">
            <a:avLst/>
          </a:prstGeom>
          <a:noFill/>
          <a:ln w="9525">
            <a:noFill/>
            <a:miter lim="800000"/>
            <a:headEnd/>
            <a:tailEnd/>
          </a:ln>
        </p:spPr>
      </p:pic>
      <p:pic>
        <p:nvPicPr>
          <p:cNvPr id="284676" name="Picture 23" descr="New Force Stack.PNG"/>
          <p:cNvPicPr>
            <a:picLocks noChangeAspect="1"/>
          </p:cNvPicPr>
          <p:nvPr/>
        </p:nvPicPr>
        <p:blipFill>
          <a:blip r:embed="rId3"/>
          <a:srcRect/>
          <a:stretch>
            <a:fillRect/>
          </a:stretch>
        </p:blipFill>
        <p:spPr bwMode="auto">
          <a:xfrm>
            <a:off x="2425700" y="2236788"/>
            <a:ext cx="4051300" cy="34147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73082" y="2981281"/>
            <a:ext cx="2642199" cy="634366"/>
          </a:xfrm>
        </p:spPr>
        <p:txBody>
          <a:bodyPr/>
          <a:lstStyle/>
          <a:p>
            <a:r>
              <a:rPr lang="en-US" sz="4000" dirty="0" smtClean="0"/>
              <a:t>Demo</a:t>
            </a:r>
            <a:endParaRPr lang="en-US" sz="40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73082" y="2981281"/>
            <a:ext cx="2642199" cy="634366"/>
          </a:xfrm>
        </p:spPr>
        <p:txBody>
          <a:bodyPr/>
          <a:lstStyle/>
          <a:p>
            <a:r>
              <a:rPr lang="en-US" sz="4000" dirty="0" smtClean="0"/>
              <a:t>Q &amp; A</a:t>
            </a:r>
            <a:endParaRPr lang="en-US" sz="40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5698" name="Picture 3" descr="Picture 3.png"/>
          <p:cNvPicPr>
            <a:picLocks noChangeAspect="1"/>
          </p:cNvPicPr>
          <p:nvPr/>
        </p:nvPicPr>
        <p:blipFill>
          <a:blip r:embed="rId2"/>
          <a:srcRect/>
          <a:stretch>
            <a:fillRect/>
          </a:stretch>
        </p:blipFill>
        <p:spPr bwMode="auto">
          <a:xfrm>
            <a:off x="2711453" y="1917597"/>
            <a:ext cx="4141577" cy="1564362"/>
          </a:xfrm>
          <a:prstGeom prst="rect">
            <a:avLst/>
          </a:prstGeom>
          <a:noFill/>
          <a:ln w="9525">
            <a:noFill/>
            <a:miter lim="800000"/>
            <a:headEnd/>
            <a:tailEnd/>
          </a:ln>
        </p:spPr>
      </p:pic>
      <p:pic>
        <p:nvPicPr>
          <p:cNvPr id="285699" name="Picture 7"/>
          <p:cNvPicPr>
            <a:picLocks noChangeAspect="1" noChangeArrowheads="1"/>
          </p:cNvPicPr>
          <p:nvPr/>
        </p:nvPicPr>
        <p:blipFill>
          <a:blip r:embed="rId3"/>
          <a:srcRect/>
          <a:stretch>
            <a:fillRect/>
          </a:stretch>
        </p:blipFill>
        <p:spPr bwMode="auto">
          <a:xfrm>
            <a:off x="5186363" y="4100513"/>
            <a:ext cx="2493962" cy="620712"/>
          </a:xfrm>
          <a:prstGeom prst="rect">
            <a:avLst/>
          </a:prstGeom>
          <a:noFill/>
          <a:ln w="12700">
            <a:noFill/>
            <a:miter lim="800000"/>
            <a:headEnd/>
            <a:tailEnd/>
          </a:ln>
        </p:spPr>
      </p:pic>
      <p:sp>
        <p:nvSpPr>
          <p:cNvPr id="285700" name="Rectangle 10"/>
          <p:cNvSpPr txBox="1">
            <a:spLocks noChangeArrowheads="1"/>
          </p:cNvSpPr>
          <p:nvPr/>
        </p:nvSpPr>
        <p:spPr bwMode="auto">
          <a:xfrm>
            <a:off x="1755775" y="4171950"/>
            <a:ext cx="5210175" cy="914400"/>
          </a:xfrm>
          <a:prstGeom prst="rect">
            <a:avLst/>
          </a:prstGeom>
          <a:noFill/>
          <a:ln w="9525">
            <a:noFill/>
            <a:miter lim="800000"/>
            <a:headEnd/>
            <a:tailEnd/>
          </a:ln>
        </p:spPr>
        <p:txBody>
          <a:bodyPr lIns="139489" tIns="69745" rIns="139489" bIns="69745" anchor="ctr">
            <a:prstTxWarp prst="textNoShape">
              <a:avLst/>
            </a:prstTxWarp>
          </a:bodyPr>
          <a:lstStyle/>
          <a:p>
            <a:pPr>
              <a:buClr>
                <a:schemeClr val="bg2"/>
              </a:buClr>
              <a:buFont typeface="Wingdings" pitchFamily="26" charset="2"/>
              <a:buNone/>
            </a:pPr>
            <a:r>
              <a:rPr lang="en-US" sz="1600">
                <a:solidFill>
                  <a:schemeClr val="bg2"/>
                </a:solidFill>
                <a:ea typeface="Arial" pitchFamily="26" charset="0"/>
                <a:cs typeface="Arial" pitchFamily="26" charset="0"/>
              </a:rPr>
              <a:t>VP Product Management</a:t>
            </a:r>
            <a:br>
              <a:rPr lang="en-US" sz="1600">
                <a:solidFill>
                  <a:schemeClr val="bg2"/>
                </a:solidFill>
                <a:ea typeface="Arial" pitchFamily="26" charset="0"/>
                <a:cs typeface="Arial" pitchFamily="26" charset="0"/>
              </a:rPr>
            </a:br>
            <a:r>
              <a:rPr lang="en-US" sz="1600">
                <a:solidFill>
                  <a:schemeClr val="bg2"/>
                </a:solidFill>
                <a:ea typeface="Arial" pitchFamily="26" charset="0"/>
                <a:cs typeface="Arial" pitchFamily="26" charset="0"/>
              </a:rPr>
              <a:t>jrivera@salesforce.com</a:t>
            </a:r>
          </a:p>
        </p:txBody>
      </p:sp>
      <p:cxnSp>
        <p:nvCxnSpPr>
          <p:cNvPr id="9" name="Straight Connector 8"/>
          <p:cNvCxnSpPr/>
          <p:nvPr/>
        </p:nvCxnSpPr>
        <p:spPr>
          <a:xfrm rot="5400000">
            <a:off x="4239419" y="4399756"/>
            <a:ext cx="723900" cy="1588"/>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5702" name="Rectangle 9"/>
          <p:cNvSpPr txBox="1">
            <a:spLocks noChangeArrowheads="1"/>
          </p:cNvSpPr>
          <p:nvPr/>
        </p:nvSpPr>
        <p:spPr bwMode="auto">
          <a:xfrm>
            <a:off x="1841500" y="3722688"/>
            <a:ext cx="6972300" cy="784225"/>
          </a:xfrm>
          <a:prstGeom prst="rect">
            <a:avLst/>
          </a:prstGeom>
          <a:noFill/>
          <a:ln w="9525">
            <a:noFill/>
            <a:miter lim="800000"/>
            <a:headEnd/>
            <a:tailEnd/>
          </a:ln>
        </p:spPr>
        <p:txBody>
          <a:bodyPr anchor="ctr">
            <a:prstTxWarp prst="textNoShape">
              <a:avLst/>
            </a:prstTxWarp>
          </a:bodyPr>
          <a:lstStyle/>
          <a:p>
            <a:r>
              <a:rPr lang="en-US" sz="2400" b="1">
                <a:solidFill>
                  <a:schemeClr val="tx2"/>
                </a:solidFill>
                <a:ea typeface="Arial" pitchFamily="26" charset="0"/>
                <a:cs typeface="Arial" pitchFamily="26" charset="0"/>
              </a:rPr>
              <a:t>Jim Rivera</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410" name="Rectangle 1"/>
          <p:cNvSpPr>
            <a:spLocks noGrp="1" noChangeArrowheads="1"/>
          </p:cNvSpPr>
          <p:nvPr>
            <p:ph type="title"/>
          </p:nvPr>
        </p:nvSpPr>
        <p:spPr/>
        <p:txBody>
          <a:bodyPr/>
          <a:lstStyle/>
          <a:p>
            <a:pPr eaLnBrk="1" hangingPunct="1"/>
            <a:r>
              <a:rPr lang="en-US" smtClean="0">
                <a:ea typeface="ＭＳ Ｐゴシック" pitchFamily="26" charset="-128"/>
                <a:cs typeface="ＭＳ Ｐゴシック" pitchFamily="26" charset="-128"/>
              </a:rPr>
              <a:t>Safe Harbor</a:t>
            </a:r>
          </a:p>
        </p:txBody>
      </p:sp>
      <p:sp>
        <p:nvSpPr>
          <p:cNvPr id="273411" name="Rectangle 2"/>
          <p:cNvSpPr>
            <a:spLocks/>
          </p:cNvSpPr>
          <p:nvPr/>
        </p:nvSpPr>
        <p:spPr bwMode="auto">
          <a:xfrm>
            <a:off x="593725" y="1298575"/>
            <a:ext cx="7823200" cy="4494213"/>
          </a:xfrm>
          <a:prstGeom prst="rect">
            <a:avLst/>
          </a:prstGeom>
          <a:noFill/>
          <a:ln w="12700">
            <a:noFill/>
            <a:miter lim="800000"/>
            <a:headEnd/>
            <a:tailEnd/>
          </a:ln>
        </p:spPr>
        <p:txBody>
          <a:bodyPr lIns="0" tIns="0" rIns="0" bIns="0">
            <a:prstTxWarp prst="textNoShape">
              <a:avLst/>
            </a:prstTxWarp>
          </a:bodyPr>
          <a:lstStyle/>
          <a:p>
            <a:r>
              <a:rPr lang="en-US" sz="1200">
                <a:solidFill>
                  <a:srgbClr val="555555"/>
                </a:solidFill>
                <a:ea typeface="Arial" pitchFamily="26" charset="0"/>
                <a:cs typeface="Arial" pitchFamily="26" charset="0"/>
              </a:rPr>
              <a:t>Safe harbor statement under the Private Securities Litigation Reform Act of 1995: This presentation may contain forward-looking statements that involve risks, uncertainties, and assumptions. If any such uncertainties materialize or if any of the assumptions proves incorrect, the results of salesforce.com, inc. could differ materially from the results expressed or implied by the forward-looking statements we make. All statements other than statements of historical fact could be deemed forward-looking, including any projections of subscriber growth, earnings, revenues, or other financial items and any statements regarding strategies or plans of management for future operations, statements of belief, any statements concerning new, planned, or upgraded services or technology developments and customer contracts or use of our services.</a:t>
            </a:r>
            <a:br>
              <a:rPr lang="en-US" sz="1200">
                <a:solidFill>
                  <a:srgbClr val="555555"/>
                </a:solidFill>
                <a:ea typeface="Arial" pitchFamily="26" charset="0"/>
                <a:cs typeface="Arial" pitchFamily="26" charset="0"/>
              </a:rPr>
            </a:br>
            <a:endParaRPr lang="en-US" sz="1400">
              <a:solidFill>
                <a:schemeClr val="tx1"/>
              </a:solidFill>
              <a:ea typeface="Arial" pitchFamily="26" charset="0"/>
              <a:cs typeface="Arial" pitchFamily="26" charset="0"/>
            </a:endParaRPr>
          </a:p>
          <a:p>
            <a:r>
              <a:rPr lang="en-US" sz="1200">
                <a:solidFill>
                  <a:srgbClr val="555555"/>
                </a:solidFill>
                <a:ea typeface="Arial" pitchFamily="26" charset="0"/>
                <a:cs typeface="Arial" pitchFamily="26" charset="0"/>
              </a:rPr>
              <a:t>The risks and uncertainties referred to above include – but are not limited to – risks associated with developing and delivering new functionality for our service, our new business model, our past operating losses, possible fluctuations in our operating results and rate of growth, interruptions or delays in our Web hosting, breach of our security measures, the immature market in which we operate, our relatively limited operating history, our ability to expand, retain, and motivate our employees and manage our growth, new releases of our service and successful customer deployment, our limited history reselling non-salesforce.com products, and utilization and selling to larger enterprise customers. Further information on potential factors that could affect the financial results of salesforce.com, inc. is included in our annual report on Form 10-K filed on April 30, 2008 and in other filings with the Securities and Exchange Commission. These documents are available on the SEC Filings section of the Investor Information section of our Web site. </a:t>
            </a:r>
            <a:br>
              <a:rPr lang="en-US" sz="1200">
                <a:solidFill>
                  <a:srgbClr val="555555"/>
                </a:solidFill>
                <a:ea typeface="Arial" pitchFamily="26" charset="0"/>
                <a:cs typeface="Arial" pitchFamily="26" charset="0"/>
              </a:rPr>
            </a:br>
            <a:endParaRPr lang="en-US" sz="1400">
              <a:solidFill>
                <a:schemeClr val="tx1"/>
              </a:solidFill>
              <a:ea typeface="Arial" pitchFamily="26" charset="0"/>
              <a:cs typeface="Arial" pitchFamily="26" charset="0"/>
            </a:endParaRPr>
          </a:p>
          <a:p>
            <a:r>
              <a:rPr lang="en-US" sz="1200">
                <a:solidFill>
                  <a:srgbClr val="555555"/>
                </a:solidFill>
                <a:ea typeface="Arial" pitchFamily="26" charset="0"/>
                <a:cs typeface="Arial" pitchFamily="26" charset="0"/>
              </a:rPr>
              <a:t>Any unreleased services or features referenced in this or other press releases or public statements are not currently available and may not be delivered on time or at all. Customers who purchase our services should make the purchase decisions based upon features that are currently available.  Salesforce.com, inc. assumes no obligation and does not intend to update these forward-looking statements.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434" name="AutoShape 1"/>
          <p:cNvSpPr>
            <a:spLocks/>
          </p:cNvSpPr>
          <p:nvPr/>
        </p:nvSpPr>
        <p:spPr bwMode="auto">
          <a:xfrm>
            <a:off x="3624299" y="1568450"/>
            <a:ext cx="2173288" cy="1357313"/>
          </a:xfrm>
          <a:prstGeom prst="roundRect">
            <a:avLst>
              <a:gd name="adj" fmla="val 7769"/>
            </a:avLst>
          </a:prstGeom>
          <a:gradFill rotWithShape="0">
            <a:gsLst>
              <a:gs pos="0">
                <a:srgbClr val="E7E7E7"/>
              </a:gs>
              <a:gs pos="100000">
                <a:srgbClr val="FFFFFF"/>
              </a:gs>
            </a:gsLst>
            <a:lin ang="5400000" scaled="1"/>
          </a:gradFill>
          <a:ln w="25400">
            <a:noFill/>
            <a:round/>
            <a:headEnd/>
            <a:tailEnd/>
          </a:ln>
        </p:spPr>
        <p:txBody>
          <a:bodyPr lIns="0" tIns="0" rIns="0" bIns="0">
            <a:prstTxWarp prst="textNoShape">
              <a:avLst/>
            </a:prstTxWarp>
          </a:bodyPr>
          <a:lstStyle/>
          <a:p>
            <a:pPr algn="ctr"/>
            <a:endParaRPr lang="en-US"/>
          </a:p>
        </p:txBody>
      </p:sp>
      <p:pic>
        <p:nvPicPr>
          <p:cNvPr id="274435" name="Picture 2"/>
          <p:cNvPicPr>
            <a:picLocks noChangeAspect="1" noChangeArrowheads="1"/>
          </p:cNvPicPr>
          <p:nvPr/>
        </p:nvPicPr>
        <p:blipFill>
          <a:blip r:embed="rId3"/>
          <a:srcRect/>
          <a:stretch>
            <a:fillRect/>
          </a:stretch>
        </p:blipFill>
        <p:spPr bwMode="auto">
          <a:xfrm>
            <a:off x="592138" y="2994025"/>
            <a:ext cx="747712" cy="574675"/>
          </a:xfrm>
          <a:prstGeom prst="rect">
            <a:avLst/>
          </a:prstGeom>
          <a:noFill/>
          <a:ln w="12700">
            <a:noFill/>
            <a:miter lim="800000"/>
            <a:headEnd/>
            <a:tailEnd/>
          </a:ln>
        </p:spPr>
      </p:pic>
      <p:sp>
        <p:nvSpPr>
          <p:cNvPr id="274436" name="AutoShape 3"/>
          <p:cNvSpPr>
            <a:spLocks/>
          </p:cNvSpPr>
          <p:nvPr/>
        </p:nvSpPr>
        <p:spPr bwMode="auto">
          <a:xfrm>
            <a:off x="704850" y="1566863"/>
            <a:ext cx="1866900" cy="1535112"/>
          </a:xfrm>
          <a:prstGeom prst="roundRect">
            <a:avLst>
              <a:gd name="adj" fmla="val 7769"/>
            </a:avLst>
          </a:prstGeom>
          <a:gradFill rotWithShape="0">
            <a:gsLst>
              <a:gs pos="0">
                <a:srgbClr val="E7E7E7"/>
              </a:gs>
              <a:gs pos="100000">
                <a:srgbClr val="FFFFFF"/>
              </a:gs>
            </a:gsLst>
            <a:lin ang="5400000" scaled="1"/>
          </a:gradFill>
          <a:ln w="25400">
            <a:noFill/>
            <a:round/>
            <a:headEnd/>
            <a:tailEnd/>
          </a:ln>
        </p:spPr>
        <p:txBody>
          <a:bodyPr lIns="0" tIns="0" rIns="0" bIns="0">
            <a:prstTxWarp prst="textNoShape">
              <a:avLst/>
            </a:prstTxWarp>
          </a:bodyPr>
          <a:lstStyle/>
          <a:p>
            <a:pPr algn="ctr"/>
            <a:endParaRPr lang="en-US"/>
          </a:p>
        </p:txBody>
      </p:sp>
      <p:pic>
        <p:nvPicPr>
          <p:cNvPr id="274437" name="Picture 4"/>
          <p:cNvPicPr>
            <a:picLocks noChangeAspect="1" noChangeArrowheads="1"/>
          </p:cNvPicPr>
          <p:nvPr/>
        </p:nvPicPr>
        <p:blipFill>
          <a:blip r:embed="rId4"/>
          <a:srcRect/>
          <a:stretch>
            <a:fillRect/>
          </a:stretch>
        </p:blipFill>
        <p:spPr bwMode="auto">
          <a:xfrm>
            <a:off x="3287713" y="3560763"/>
            <a:ext cx="1020762" cy="522287"/>
          </a:xfrm>
          <a:prstGeom prst="rect">
            <a:avLst/>
          </a:prstGeom>
          <a:noFill/>
          <a:ln w="12700">
            <a:noFill/>
            <a:miter lim="800000"/>
            <a:headEnd/>
            <a:tailEnd/>
          </a:ln>
        </p:spPr>
      </p:pic>
      <p:pic>
        <p:nvPicPr>
          <p:cNvPr id="274438" name="Picture 5"/>
          <p:cNvPicPr>
            <a:picLocks noChangeArrowheads="1"/>
          </p:cNvPicPr>
          <p:nvPr/>
        </p:nvPicPr>
        <p:blipFill>
          <a:blip r:embed="rId5"/>
          <a:srcRect/>
          <a:stretch>
            <a:fillRect/>
          </a:stretch>
        </p:blipFill>
        <p:spPr bwMode="auto">
          <a:xfrm>
            <a:off x="6553200" y="1465263"/>
            <a:ext cx="2303463" cy="1371600"/>
          </a:xfrm>
          <a:prstGeom prst="rect">
            <a:avLst/>
          </a:prstGeom>
          <a:noFill/>
          <a:ln w="12700">
            <a:noFill/>
            <a:miter lim="800000"/>
            <a:headEnd/>
            <a:tailEnd/>
          </a:ln>
        </p:spPr>
      </p:pic>
      <p:pic>
        <p:nvPicPr>
          <p:cNvPr id="274439" name="Picture 6"/>
          <p:cNvPicPr>
            <a:picLocks noChangeAspect="1" noChangeArrowheads="1"/>
          </p:cNvPicPr>
          <p:nvPr/>
        </p:nvPicPr>
        <p:blipFill>
          <a:blip r:embed="rId4"/>
          <a:srcRect/>
          <a:stretch>
            <a:fillRect/>
          </a:stretch>
        </p:blipFill>
        <p:spPr bwMode="auto">
          <a:xfrm>
            <a:off x="6880225" y="4484688"/>
            <a:ext cx="949325" cy="485775"/>
          </a:xfrm>
          <a:prstGeom prst="rect">
            <a:avLst/>
          </a:prstGeom>
          <a:noFill/>
          <a:ln w="12700">
            <a:noFill/>
            <a:miter lim="800000"/>
            <a:headEnd/>
            <a:tailEnd/>
          </a:ln>
        </p:spPr>
      </p:pic>
      <p:sp>
        <p:nvSpPr>
          <p:cNvPr id="274440" name="AutoShape 7"/>
          <p:cNvSpPr>
            <a:spLocks/>
          </p:cNvSpPr>
          <p:nvPr/>
        </p:nvSpPr>
        <p:spPr bwMode="auto">
          <a:xfrm>
            <a:off x="2670175" y="1955800"/>
            <a:ext cx="660400" cy="703263"/>
          </a:xfrm>
          <a:prstGeom prst="rightArrow">
            <a:avLst>
              <a:gd name="adj1" fmla="val 48000"/>
              <a:gd name="adj2" fmla="val 64005"/>
            </a:avLst>
          </a:prstGeom>
          <a:gradFill rotWithShape="0">
            <a:gsLst>
              <a:gs pos="0">
                <a:srgbClr val="FFFFFF">
                  <a:alpha val="81000"/>
                </a:srgbClr>
              </a:gs>
              <a:gs pos="100000">
                <a:srgbClr val="464658">
                  <a:alpha val="81000"/>
                </a:srgbClr>
              </a:gs>
            </a:gsLst>
            <a:lin ang="120000" scaled="1"/>
          </a:gradFill>
          <a:ln w="25400">
            <a:noFill/>
            <a:miter lim="800000"/>
            <a:headEnd/>
            <a:tailEnd/>
          </a:ln>
        </p:spPr>
        <p:txBody>
          <a:bodyPr lIns="0" tIns="0" rIns="0" bIns="0">
            <a:prstTxWarp prst="textNoShape">
              <a:avLst/>
            </a:prstTxWarp>
          </a:bodyPr>
          <a:lstStyle/>
          <a:p>
            <a:pPr algn="ctr"/>
            <a:endParaRPr lang="en-US"/>
          </a:p>
        </p:txBody>
      </p:sp>
      <p:pic>
        <p:nvPicPr>
          <p:cNvPr id="274441" name="Picture 8"/>
          <p:cNvPicPr>
            <a:picLocks noChangeAspect="1" noChangeArrowheads="1"/>
          </p:cNvPicPr>
          <p:nvPr/>
        </p:nvPicPr>
        <p:blipFill>
          <a:blip r:embed="rId6"/>
          <a:srcRect l="6931" t="17807" r="4456" b="22174"/>
          <a:stretch>
            <a:fillRect/>
          </a:stretch>
        </p:blipFill>
        <p:spPr bwMode="auto">
          <a:xfrm>
            <a:off x="3509963" y="3074988"/>
            <a:ext cx="709612" cy="393700"/>
          </a:xfrm>
          <a:prstGeom prst="rect">
            <a:avLst/>
          </a:prstGeom>
          <a:noFill/>
          <a:ln w="12700">
            <a:noFill/>
            <a:miter lim="800000"/>
            <a:headEnd/>
            <a:tailEnd/>
          </a:ln>
        </p:spPr>
      </p:pic>
      <p:pic>
        <p:nvPicPr>
          <p:cNvPr id="274442" name="Picture 9"/>
          <p:cNvPicPr>
            <a:picLocks noChangeAspect="1" noChangeArrowheads="1"/>
          </p:cNvPicPr>
          <p:nvPr/>
        </p:nvPicPr>
        <p:blipFill>
          <a:blip r:embed="rId7"/>
          <a:srcRect/>
          <a:stretch>
            <a:fillRect/>
          </a:stretch>
        </p:blipFill>
        <p:spPr bwMode="auto">
          <a:xfrm>
            <a:off x="654050" y="3727450"/>
            <a:ext cx="568325" cy="258763"/>
          </a:xfrm>
          <a:prstGeom prst="rect">
            <a:avLst/>
          </a:prstGeom>
          <a:noFill/>
          <a:ln w="12700">
            <a:noFill/>
            <a:miter lim="800000"/>
            <a:headEnd/>
            <a:tailEnd/>
          </a:ln>
        </p:spPr>
      </p:pic>
      <p:pic>
        <p:nvPicPr>
          <p:cNvPr id="53258" name="Picture 10"/>
          <p:cNvPicPr>
            <a:picLocks noChangeAspect="1" noChangeArrowheads="1"/>
          </p:cNvPicPr>
          <p:nvPr/>
        </p:nvPicPr>
        <p:blipFill>
          <a:blip r:embed="rId8"/>
          <a:srcRect/>
          <a:stretch>
            <a:fillRect/>
          </a:stretch>
        </p:blipFill>
        <p:spPr bwMode="auto">
          <a:xfrm>
            <a:off x="1608138" y="3770313"/>
            <a:ext cx="720725" cy="223837"/>
          </a:xfrm>
          <a:prstGeom prst="rect">
            <a:avLst/>
          </a:prstGeom>
          <a:noFill/>
          <a:ln w="25400">
            <a:noFill/>
            <a:miter lim="800000"/>
            <a:headEnd/>
            <a:tailEnd/>
          </a:ln>
          <a:effectLst>
            <a:outerShdw blurRad="127000" dist="76199" dir="2700000" algn="ctr" rotWithShape="0">
              <a:schemeClr val="bg2">
                <a:alpha val="75000"/>
              </a:schemeClr>
            </a:outerShdw>
          </a:effectLst>
        </p:spPr>
      </p:pic>
      <p:sp>
        <p:nvSpPr>
          <p:cNvPr id="274444" name="Rectangle 11"/>
          <p:cNvSpPr>
            <a:spLocks noGrp="1" noChangeArrowheads="1"/>
          </p:cNvSpPr>
          <p:nvPr>
            <p:ph type="title"/>
          </p:nvPr>
        </p:nvSpPr>
        <p:spPr/>
        <p:txBody>
          <a:bodyPr/>
          <a:lstStyle/>
          <a:p>
            <a:pPr eaLnBrk="1" hangingPunct="1"/>
            <a:r>
              <a:rPr lang="en-US" dirty="0" smtClean="0">
                <a:ea typeface="ＭＳ Ｐゴシック" pitchFamily="-112" charset="-128"/>
                <a:cs typeface="ＭＳ Ｐゴシック" pitchFamily="-112" charset="-128"/>
              </a:rPr>
              <a:t>Cloud Computing Platforms as a </a:t>
            </a:r>
            <a:r>
              <a:rPr lang="en-US" dirty="0" smtClean="0">
                <a:ea typeface="ＭＳ Ｐゴシック" pitchFamily="-112" charset="-128"/>
                <a:cs typeface="ＭＳ Ｐゴシック" pitchFamily="-112" charset="-128"/>
              </a:rPr>
              <a:t>Service</a:t>
            </a:r>
            <a:endParaRPr lang="en-US" dirty="0" smtClean="0">
              <a:ea typeface="ＭＳ Ｐゴシック" pitchFamily="-112" charset="-128"/>
              <a:cs typeface="ＭＳ Ｐゴシック" pitchFamily="-112" charset="-128"/>
            </a:endParaRPr>
          </a:p>
        </p:txBody>
      </p:sp>
      <p:sp>
        <p:nvSpPr>
          <p:cNvPr id="274445" name="Rectangle 12"/>
          <p:cNvSpPr>
            <a:spLocks/>
          </p:cNvSpPr>
          <p:nvPr/>
        </p:nvSpPr>
        <p:spPr bwMode="auto">
          <a:xfrm>
            <a:off x="1157288" y="1798638"/>
            <a:ext cx="955675" cy="323850"/>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a:solidFill>
                  <a:schemeClr val="tx1"/>
                </a:solidFill>
                <a:ea typeface="Arial" pitchFamily="-112" charset="0"/>
                <a:cs typeface="Arial" pitchFamily="-112" charset="0"/>
              </a:rPr>
              <a:t>web 1.0</a:t>
            </a:r>
          </a:p>
        </p:txBody>
      </p:sp>
      <p:sp>
        <p:nvSpPr>
          <p:cNvPr id="274446" name="Rectangle 13"/>
          <p:cNvSpPr>
            <a:spLocks/>
          </p:cNvSpPr>
          <p:nvPr/>
        </p:nvSpPr>
        <p:spPr bwMode="auto">
          <a:xfrm>
            <a:off x="4122738" y="1798638"/>
            <a:ext cx="955675" cy="323850"/>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a:solidFill>
                  <a:schemeClr val="tx1"/>
                </a:solidFill>
                <a:ea typeface="Arial" pitchFamily="-112" charset="0"/>
                <a:cs typeface="Arial" pitchFamily="-112" charset="0"/>
              </a:rPr>
              <a:t>web 2.0</a:t>
            </a:r>
          </a:p>
        </p:txBody>
      </p:sp>
      <p:sp>
        <p:nvSpPr>
          <p:cNvPr id="274447" name="Rectangle 14"/>
          <p:cNvSpPr>
            <a:spLocks/>
          </p:cNvSpPr>
          <p:nvPr/>
        </p:nvSpPr>
        <p:spPr bwMode="auto">
          <a:xfrm>
            <a:off x="7305675" y="1798638"/>
            <a:ext cx="955675" cy="323850"/>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a:solidFill>
                  <a:schemeClr val="tx1"/>
                </a:solidFill>
                <a:ea typeface="Arial" pitchFamily="-112" charset="0"/>
                <a:cs typeface="Arial" pitchFamily="-112" charset="0"/>
              </a:rPr>
              <a:t>web 3.0</a:t>
            </a:r>
          </a:p>
        </p:txBody>
      </p:sp>
      <p:sp>
        <p:nvSpPr>
          <p:cNvPr id="274448" name="Rectangle 15"/>
          <p:cNvSpPr>
            <a:spLocks/>
          </p:cNvSpPr>
          <p:nvPr/>
        </p:nvSpPr>
        <p:spPr bwMode="auto">
          <a:xfrm>
            <a:off x="3649663" y="2330450"/>
            <a:ext cx="2095500" cy="230188"/>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1500">
                <a:solidFill>
                  <a:srgbClr val="4D4D4D"/>
                </a:solidFill>
                <a:ea typeface="Arial" pitchFamily="-112" charset="0"/>
                <a:cs typeface="Arial" pitchFamily="-112" charset="0"/>
              </a:rPr>
              <a:t>User Generated Content</a:t>
            </a:r>
          </a:p>
        </p:txBody>
      </p:sp>
      <p:sp>
        <p:nvSpPr>
          <p:cNvPr id="274449" name="Rectangle 16"/>
          <p:cNvSpPr>
            <a:spLocks/>
          </p:cNvSpPr>
          <p:nvPr/>
        </p:nvSpPr>
        <p:spPr bwMode="auto">
          <a:xfrm>
            <a:off x="855663" y="2330450"/>
            <a:ext cx="1614487" cy="230188"/>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1500">
                <a:solidFill>
                  <a:srgbClr val="4D4D4D"/>
                </a:solidFill>
                <a:ea typeface="Arial" pitchFamily="-112" charset="0"/>
                <a:cs typeface="Arial" pitchFamily="-112" charset="0"/>
              </a:rPr>
              <a:t>Killer Internet Apps</a:t>
            </a:r>
          </a:p>
        </p:txBody>
      </p:sp>
      <p:sp>
        <p:nvSpPr>
          <p:cNvPr id="274450" name="Rectangle 17"/>
          <p:cNvSpPr>
            <a:spLocks/>
          </p:cNvSpPr>
          <p:nvPr/>
        </p:nvSpPr>
        <p:spPr bwMode="auto">
          <a:xfrm>
            <a:off x="7315200" y="2330450"/>
            <a:ext cx="887413" cy="230188"/>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1500" b="1">
                <a:solidFill>
                  <a:srgbClr val="004AB9"/>
                </a:solidFill>
                <a:ea typeface="Arial" pitchFamily="-112" charset="0"/>
                <a:cs typeface="Arial" pitchFamily="-112" charset="0"/>
              </a:rPr>
              <a:t>Platforms</a:t>
            </a:r>
          </a:p>
        </p:txBody>
      </p:sp>
      <p:pic>
        <p:nvPicPr>
          <p:cNvPr id="274451" name="Picture 18"/>
          <p:cNvPicPr>
            <a:picLocks noChangeAspect="1" noChangeArrowheads="1"/>
          </p:cNvPicPr>
          <p:nvPr/>
        </p:nvPicPr>
        <p:blipFill>
          <a:blip r:embed="rId9"/>
          <a:srcRect/>
          <a:stretch>
            <a:fillRect/>
          </a:stretch>
        </p:blipFill>
        <p:spPr bwMode="auto">
          <a:xfrm>
            <a:off x="4376738" y="4445000"/>
            <a:ext cx="563562" cy="546100"/>
          </a:xfrm>
          <a:prstGeom prst="rect">
            <a:avLst/>
          </a:prstGeom>
          <a:noFill/>
          <a:ln w="12700">
            <a:noFill/>
            <a:miter lim="800000"/>
            <a:headEnd/>
            <a:tailEnd/>
          </a:ln>
        </p:spPr>
      </p:pic>
      <p:sp>
        <p:nvSpPr>
          <p:cNvPr id="274452" name="AutoShape 19"/>
          <p:cNvSpPr>
            <a:spLocks/>
          </p:cNvSpPr>
          <p:nvPr/>
        </p:nvSpPr>
        <p:spPr bwMode="auto">
          <a:xfrm>
            <a:off x="6045200" y="1955800"/>
            <a:ext cx="660400" cy="703263"/>
          </a:xfrm>
          <a:prstGeom prst="rightArrow">
            <a:avLst>
              <a:gd name="adj1" fmla="val 48000"/>
              <a:gd name="adj2" fmla="val 64005"/>
            </a:avLst>
          </a:prstGeom>
          <a:gradFill rotWithShape="0">
            <a:gsLst>
              <a:gs pos="0">
                <a:srgbClr val="FFFFFF">
                  <a:alpha val="81000"/>
                </a:srgbClr>
              </a:gs>
              <a:gs pos="100000">
                <a:srgbClr val="464658">
                  <a:alpha val="81000"/>
                </a:srgbClr>
              </a:gs>
            </a:gsLst>
            <a:lin ang="120000" scaled="1"/>
          </a:gradFill>
          <a:ln w="25400">
            <a:noFill/>
            <a:miter lim="800000"/>
            <a:headEnd/>
            <a:tailEnd/>
          </a:ln>
        </p:spPr>
        <p:txBody>
          <a:bodyPr lIns="0" tIns="0" rIns="0" bIns="0">
            <a:prstTxWarp prst="textNoShape">
              <a:avLst/>
            </a:prstTxWarp>
          </a:bodyPr>
          <a:lstStyle/>
          <a:p>
            <a:pPr algn="ctr"/>
            <a:endParaRPr lang="en-US"/>
          </a:p>
        </p:txBody>
      </p:sp>
      <p:pic>
        <p:nvPicPr>
          <p:cNvPr id="274453" name="Picture 20"/>
          <p:cNvPicPr>
            <a:picLocks noChangeAspect="1" noChangeArrowheads="1"/>
          </p:cNvPicPr>
          <p:nvPr/>
        </p:nvPicPr>
        <p:blipFill>
          <a:blip r:embed="rId10"/>
          <a:srcRect/>
          <a:stretch>
            <a:fillRect/>
          </a:stretch>
        </p:blipFill>
        <p:spPr bwMode="auto">
          <a:xfrm>
            <a:off x="6646863" y="2998788"/>
            <a:ext cx="1858962" cy="457200"/>
          </a:xfrm>
          <a:prstGeom prst="rect">
            <a:avLst/>
          </a:prstGeom>
          <a:noFill/>
          <a:ln w="9525">
            <a:noFill/>
            <a:miter lim="800000"/>
            <a:headEnd/>
            <a:tailEnd/>
          </a:ln>
        </p:spPr>
      </p:pic>
      <p:sp>
        <p:nvSpPr>
          <p:cNvPr id="274454" name="Rectangle 21"/>
          <p:cNvSpPr>
            <a:spLocks/>
          </p:cNvSpPr>
          <p:nvPr/>
        </p:nvSpPr>
        <p:spPr bwMode="auto">
          <a:xfrm>
            <a:off x="3667125" y="5373688"/>
            <a:ext cx="2030413" cy="231775"/>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1500" b="1">
                <a:solidFill>
                  <a:srgbClr val="FF0000"/>
                </a:solidFill>
                <a:ea typeface="Arial" pitchFamily="-112" charset="0"/>
                <a:cs typeface="Arial" pitchFamily="-112" charset="0"/>
              </a:rPr>
              <a:t>Everyone Can Publish</a:t>
            </a:r>
          </a:p>
        </p:txBody>
      </p:sp>
      <p:sp>
        <p:nvSpPr>
          <p:cNvPr id="274455" name="Rectangle 22"/>
          <p:cNvSpPr>
            <a:spLocks/>
          </p:cNvSpPr>
          <p:nvPr/>
        </p:nvSpPr>
        <p:spPr bwMode="auto">
          <a:xfrm>
            <a:off x="6575425" y="5373688"/>
            <a:ext cx="2128838" cy="231775"/>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1500" b="1">
                <a:solidFill>
                  <a:srgbClr val="FF0000"/>
                </a:solidFill>
                <a:ea typeface="Arial" pitchFamily="-112" charset="0"/>
                <a:cs typeface="Arial" pitchFamily="-112" charset="0"/>
              </a:rPr>
              <a:t>Everyone Can Innovate</a:t>
            </a:r>
          </a:p>
        </p:txBody>
      </p:sp>
      <p:sp>
        <p:nvSpPr>
          <p:cNvPr id="274456" name="Rectangle 23"/>
          <p:cNvSpPr>
            <a:spLocks/>
          </p:cNvSpPr>
          <p:nvPr/>
        </p:nvSpPr>
        <p:spPr bwMode="auto">
          <a:xfrm>
            <a:off x="714375" y="5373688"/>
            <a:ext cx="2001838" cy="231775"/>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1500" b="1">
                <a:solidFill>
                  <a:srgbClr val="FF0000"/>
                </a:solidFill>
                <a:ea typeface="Arial" pitchFamily="-112" charset="0"/>
                <a:cs typeface="Arial" pitchFamily="-112" charset="0"/>
              </a:rPr>
              <a:t>Everyone Can Access</a:t>
            </a:r>
          </a:p>
        </p:txBody>
      </p:sp>
      <p:pic>
        <p:nvPicPr>
          <p:cNvPr id="274457" name="Picture 25"/>
          <p:cNvPicPr>
            <a:picLocks noChangeAspect="1" noChangeArrowheads="1"/>
          </p:cNvPicPr>
          <p:nvPr/>
        </p:nvPicPr>
        <p:blipFill>
          <a:blip r:embed="rId11"/>
          <a:srcRect/>
          <a:stretch>
            <a:fillRect/>
          </a:stretch>
        </p:blipFill>
        <p:spPr bwMode="auto">
          <a:xfrm>
            <a:off x="1719263" y="3228975"/>
            <a:ext cx="773112" cy="173038"/>
          </a:xfrm>
          <a:prstGeom prst="rect">
            <a:avLst/>
          </a:prstGeom>
          <a:noFill/>
          <a:ln w="9525">
            <a:noFill/>
            <a:miter lim="800000"/>
            <a:headEnd/>
            <a:tailEnd/>
          </a:ln>
        </p:spPr>
      </p:pic>
      <p:pic>
        <p:nvPicPr>
          <p:cNvPr id="274458" name="Picture 26"/>
          <p:cNvPicPr>
            <a:picLocks noChangeAspect="1" noChangeArrowheads="1"/>
          </p:cNvPicPr>
          <p:nvPr/>
        </p:nvPicPr>
        <p:blipFill>
          <a:blip r:embed="rId12"/>
          <a:srcRect/>
          <a:stretch>
            <a:fillRect/>
          </a:stretch>
        </p:blipFill>
        <p:spPr bwMode="auto">
          <a:xfrm>
            <a:off x="4819650" y="3840163"/>
            <a:ext cx="790575" cy="239712"/>
          </a:xfrm>
          <a:prstGeom prst="rect">
            <a:avLst/>
          </a:prstGeom>
          <a:noFill/>
          <a:ln w="12700">
            <a:noFill/>
            <a:miter lim="800000"/>
            <a:headEnd/>
            <a:tailEnd/>
          </a:ln>
        </p:spPr>
      </p:pic>
      <p:pic>
        <p:nvPicPr>
          <p:cNvPr id="274459" name="Picture 27"/>
          <p:cNvPicPr>
            <a:picLocks noChangeAspect="1" noChangeArrowheads="1"/>
          </p:cNvPicPr>
          <p:nvPr/>
        </p:nvPicPr>
        <p:blipFill>
          <a:blip r:embed="rId13"/>
          <a:srcRect/>
          <a:stretch>
            <a:fillRect/>
          </a:stretch>
        </p:blipFill>
        <p:spPr bwMode="auto">
          <a:xfrm>
            <a:off x="4605338" y="3087688"/>
            <a:ext cx="941387" cy="277812"/>
          </a:xfrm>
          <a:prstGeom prst="rect">
            <a:avLst/>
          </a:prstGeom>
          <a:noFill/>
          <a:ln w="12700">
            <a:noFill/>
            <a:miter lim="800000"/>
            <a:headEnd/>
            <a:tailEnd/>
          </a:ln>
        </p:spPr>
      </p:pic>
      <p:grpSp>
        <p:nvGrpSpPr>
          <p:cNvPr id="2" name="Group 30"/>
          <p:cNvGrpSpPr>
            <a:grpSpLocks/>
          </p:cNvGrpSpPr>
          <p:nvPr/>
        </p:nvGrpSpPr>
        <p:grpSpPr bwMode="auto">
          <a:xfrm>
            <a:off x="7666038" y="3827463"/>
            <a:ext cx="996950" cy="523875"/>
            <a:chOff x="0" y="0"/>
            <a:chExt cx="1832" cy="955"/>
          </a:xfrm>
        </p:grpSpPr>
        <p:pic>
          <p:nvPicPr>
            <p:cNvPr id="274465" name="Picture 31"/>
            <p:cNvPicPr>
              <a:picLocks noChangeAspect="1" noChangeArrowheads="1"/>
            </p:cNvPicPr>
            <p:nvPr/>
          </p:nvPicPr>
          <p:blipFill>
            <a:blip r:embed="rId14"/>
            <a:srcRect/>
            <a:stretch>
              <a:fillRect/>
            </a:stretch>
          </p:blipFill>
          <p:spPr bwMode="auto">
            <a:xfrm>
              <a:off x="0" y="0"/>
              <a:ext cx="1832" cy="743"/>
            </a:xfrm>
            <a:prstGeom prst="rect">
              <a:avLst/>
            </a:prstGeom>
            <a:noFill/>
            <a:ln w="12700">
              <a:noFill/>
              <a:miter lim="800000"/>
              <a:headEnd/>
              <a:tailEnd/>
            </a:ln>
          </p:spPr>
        </p:pic>
        <p:sp>
          <p:nvSpPr>
            <p:cNvPr id="274466" name="Rectangle 32"/>
            <p:cNvSpPr>
              <a:spLocks/>
            </p:cNvSpPr>
            <p:nvPr/>
          </p:nvSpPr>
          <p:spPr bwMode="auto">
            <a:xfrm>
              <a:off x="570" y="677"/>
              <a:ext cx="1229" cy="278"/>
            </a:xfrm>
            <a:prstGeom prst="rect">
              <a:avLst/>
            </a:prstGeom>
            <a:noFill/>
            <a:ln w="12700">
              <a:noFill/>
              <a:miter lim="800000"/>
              <a:headEnd/>
              <a:tailEnd/>
            </a:ln>
          </p:spPr>
          <p:txBody>
            <a:bodyPr lIns="0" tIns="0" rIns="0" bIns="0" anchor="ctr">
              <a:prstTxWarp prst="textNoShape">
                <a:avLst/>
              </a:prstTxWarp>
            </a:bodyPr>
            <a:lstStyle/>
            <a:p>
              <a:pPr algn="ctr"/>
              <a:r>
                <a:rPr lang="en-US" sz="900" b="1">
                  <a:solidFill>
                    <a:schemeClr val="tx1"/>
                  </a:solidFill>
                  <a:ea typeface="Arial" pitchFamily="-112" charset="0"/>
                  <a:cs typeface="Arial" pitchFamily="-112" charset="0"/>
                </a:rPr>
                <a:t>S3 &amp; EC2</a:t>
              </a:r>
            </a:p>
          </p:txBody>
        </p:sp>
      </p:grpSp>
      <p:pic>
        <p:nvPicPr>
          <p:cNvPr id="274461" name="Picture 37"/>
          <p:cNvPicPr>
            <a:picLocks noChangeAspect="1"/>
          </p:cNvPicPr>
          <p:nvPr/>
        </p:nvPicPr>
        <p:blipFill>
          <a:blip r:embed="rId15"/>
          <a:srcRect/>
          <a:stretch>
            <a:fillRect/>
          </a:stretch>
        </p:blipFill>
        <p:spPr bwMode="auto">
          <a:xfrm>
            <a:off x="952500" y="4216400"/>
            <a:ext cx="1079500" cy="430213"/>
          </a:xfrm>
          <a:prstGeom prst="rect">
            <a:avLst/>
          </a:prstGeom>
          <a:noFill/>
          <a:ln w="9525">
            <a:noFill/>
            <a:miter lim="800000"/>
            <a:headEnd/>
            <a:tailEnd/>
          </a:ln>
        </p:spPr>
      </p:pic>
      <p:grpSp>
        <p:nvGrpSpPr>
          <p:cNvPr id="3" name="Group 16"/>
          <p:cNvGrpSpPr>
            <a:grpSpLocks noChangeAspect="1"/>
          </p:cNvGrpSpPr>
          <p:nvPr/>
        </p:nvGrpSpPr>
        <p:grpSpPr bwMode="auto">
          <a:xfrm>
            <a:off x="6384925" y="3797300"/>
            <a:ext cx="1114425" cy="454025"/>
            <a:chOff x="6156266" y="3854450"/>
            <a:chExt cx="1279204" cy="520700"/>
          </a:xfrm>
        </p:grpSpPr>
        <p:pic>
          <p:nvPicPr>
            <p:cNvPr id="274463" name="Picture 17"/>
            <p:cNvPicPr>
              <a:picLocks noChangeAspect="1"/>
            </p:cNvPicPr>
            <p:nvPr/>
          </p:nvPicPr>
          <p:blipFill>
            <a:blip r:embed="rId16"/>
            <a:srcRect/>
            <a:stretch>
              <a:fillRect/>
            </a:stretch>
          </p:blipFill>
          <p:spPr bwMode="auto">
            <a:xfrm>
              <a:off x="6953192" y="3994150"/>
              <a:ext cx="482278" cy="381000"/>
            </a:xfrm>
            <a:prstGeom prst="rect">
              <a:avLst/>
            </a:prstGeom>
            <a:noFill/>
            <a:ln w="9525">
              <a:noFill/>
              <a:miter lim="800000"/>
              <a:headEnd/>
              <a:tailEnd/>
            </a:ln>
          </p:spPr>
        </p:pic>
        <p:pic>
          <p:nvPicPr>
            <p:cNvPr id="274464" name="Picture 18"/>
            <p:cNvPicPr>
              <a:picLocks noChangeAspect="1"/>
            </p:cNvPicPr>
            <p:nvPr/>
          </p:nvPicPr>
          <p:blipFill>
            <a:blip r:embed="rId15"/>
            <a:srcRect/>
            <a:stretch>
              <a:fillRect/>
            </a:stretch>
          </p:blipFill>
          <p:spPr bwMode="auto">
            <a:xfrm>
              <a:off x="6156266" y="3854450"/>
              <a:ext cx="892233" cy="3556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461" name="Rectangle 11"/>
          <p:cNvSpPr>
            <a:spLocks noGrp="1" noChangeArrowheads="1"/>
          </p:cNvSpPr>
          <p:nvPr>
            <p:ph type="title"/>
          </p:nvPr>
        </p:nvSpPr>
        <p:spPr>
          <a:xfrm>
            <a:off x="309563" y="206375"/>
            <a:ext cx="7910512" cy="601663"/>
          </a:xfrm>
        </p:spPr>
        <p:txBody>
          <a:bodyPr/>
          <a:lstStyle/>
          <a:p>
            <a:pPr eaLnBrk="1" hangingPunct="1"/>
            <a:r>
              <a:rPr lang="en-US" dirty="0" smtClean="0">
                <a:ea typeface="ＭＳ Ｐゴシック" pitchFamily="26" charset="-128"/>
                <a:cs typeface="ＭＳ Ｐゴシック" pitchFamily="26" charset="-128"/>
              </a:rPr>
              <a:t>Types of</a:t>
            </a:r>
            <a:r>
              <a:rPr lang="en-US" dirty="0" smtClean="0">
                <a:ea typeface="ＭＳ Ｐゴシック" pitchFamily="26" charset="-128"/>
                <a:cs typeface="ＭＳ Ｐゴシック" pitchFamily="26" charset="-128"/>
              </a:rPr>
              <a:t> Platform as a Service Offerings</a:t>
            </a:r>
            <a:endParaRPr lang="en-US" dirty="0" smtClean="0">
              <a:ea typeface="ＭＳ Ｐゴシック" pitchFamily="26" charset="-128"/>
              <a:cs typeface="ＭＳ Ｐゴシック" pitchFamily="26" charset="-128"/>
            </a:endParaRPr>
          </a:p>
        </p:txBody>
      </p:sp>
      <p:grpSp>
        <p:nvGrpSpPr>
          <p:cNvPr id="2" name="Group 47"/>
          <p:cNvGrpSpPr/>
          <p:nvPr/>
        </p:nvGrpSpPr>
        <p:grpSpPr>
          <a:xfrm>
            <a:off x="430912" y="5111856"/>
            <a:ext cx="8313287" cy="976973"/>
            <a:chOff x="430912" y="5111856"/>
            <a:chExt cx="8313287" cy="976973"/>
          </a:xfrm>
        </p:grpSpPr>
        <p:sp>
          <p:nvSpPr>
            <p:cNvPr id="275458" name="AutoShape 3"/>
            <p:cNvSpPr>
              <a:spLocks/>
            </p:cNvSpPr>
            <p:nvPr/>
          </p:nvSpPr>
          <p:spPr bwMode="auto">
            <a:xfrm>
              <a:off x="430912" y="5111856"/>
              <a:ext cx="3073560" cy="976973"/>
            </a:xfrm>
            <a:prstGeom prst="roundRect">
              <a:avLst>
                <a:gd name="adj" fmla="val 7769"/>
              </a:avLst>
            </a:prstGeom>
            <a:gradFill rotWithShape="0">
              <a:gsLst>
                <a:gs pos="0">
                  <a:srgbClr val="E7E7E7"/>
                </a:gs>
                <a:gs pos="100000">
                  <a:srgbClr val="FFFFFF"/>
                </a:gs>
              </a:gsLst>
              <a:lin ang="5400000" scaled="1"/>
            </a:gradFill>
            <a:ln w="25400">
              <a:noFill/>
              <a:round/>
              <a:headEnd/>
              <a:tailEnd/>
            </a:ln>
          </p:spPr>
          <p:txBody>
            <a:bodyPr lIns="0" tIns="0" rIns="0" bIns="0">
              <a:prstTxWarp prst="textNoShape">
                <a:avLst/>
              </a:prstTxWarp>
            </a:bodyPr>
            <a:lstStyle/>
            <a:p>
              <a:pPr algn="ctr"/>
              <a:endParaRPr lang="en-US"/>
            </a:p>
          </p:txBody>
        </p:sp>
        <p:sp>
          <p:nvSpPr>
            <p:cNvPr id="275462" name="Rectangle 12"/>
            <p:cNvSpPr>
              <a:spLocks/>
            </p:cNvSpPr>
            <p:nvPr/>
          </p:nvSpPr>
          <p:spPr bwMode="auto">
            <a:xfrm>
              <a:off x="683293" y="5367310"/>
              <a:ext cx="868363" cy="322263"/>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dirty="0">
                  <a:solidFill>
                    <a:schemeClr val="tx1"/>
                  </a:solidFill>
                  <a:ea typeface="Arial" pitchFamily="26" charset="0"/>
                  <a:cs typeface="Arial" pitchFamily="26" charset="0"/>
                </a:rPr>
                <a:t>Level 1</a:t>
              </a:r>
            </a:p>
          </p:txBody>
        </p:sp>
        <p:sp>
          <p:nvSpPr>
            <p:cNvPr id="275464" name="Rectangle 16"/>
            <p:cNvSpPr>
              <a:spLocks/>
            </p:cNvSpPr>
            <p:nvPr/>
          </p:nvSpPr>
          <p:spPr bwMode="auto">
            <a:xfrm>
              <a:off x="2047889" y="5348787"/>
              <a:ext cx="1184275" cy="461963"/>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1500" dirty="0">
                  <a:solidFill>
                    <a:srgbClr val="4D4D4D"/>
                  </a:solidFill>
                  <a:ea typeface="Arial" pitchFamily="26" charset="0"/>
                  <a:cs typeface="Arial" pitchFamily="26" charset="0"/>
                </a:rPr>
                <a:t>Web Services</a:t>
              </a:r>
              <a:br>
                <a:rPr lang="en-US" sz="1500" dirty="0">
                  <a:solidFill>
                    <a:srgbClr val="4D4D4D"/>
                  </a:solidFill>
                  <a:ea typeface="Arial" pitchFamily="26" charset="0"/>
                  <a:cs typeface="Arial" pitchFamily="26" charset="0"/>
                </a:rPr>
              </a:br>
              <a:r>
                <a:rPr lang="en-US" sz="1500" dirty="0">
                  <a:solidFill>
                    <a:srgbClr val="4D4D4D"/>
                  </a:solidFill>
                  <a:ea typeface="Arial" pitchFamily="26" charset="0"/>
                  <a:cs typeface="Arial" pitchFamily="26" charset="0"/>
                </a:rPr>
                <a:t>API</a:t>
              </a:r>
            </a:p>
          </p:txBody>
        </p:sp>
        <p:sp>
          <p:nvSpPr>
            <p:cNvPr id="275467" name="Rectangle 23"/>
            <p:cNvSpPr>
              <a:spLocks/>
            </p:cNvSpPr>
            <p:nvPr/>
          </p:nvSpPr>
          <p:spPr bwMode="auto">
            <a:xfrm>
              <a:off x="6861424" y="5286485"/>
              <a:ext cx="1882775" cy="460375"/>
            </a:xfrm>
            <a:prstGeom prst="rect">
              <a:avLst/>
            </a:prstGeom>
            <a:noFill/>
            <a:ln w="12700">
              <a:noFill/>
              <a:miter lim="800000"/>
              <a:headEnd/>
              <a:tailEnd/>
            </a:ln>
          </p:spPr>
          <p:txBody>
            <a:bodyPr lIns="0" tIns="0" rIns="0" bIns="0" anchor="ctr">
              <a:prstTxWarp prst="textNoShape">
                <a:avLst/>
              </a:prstTxWarp>
              <a:spAutoFit/>
            </a:bodyPr>
            <a:lstStyle/>
            <a:p>
              <a:pPr algn="ctr"/>
              <a:r>
                <a:rPr lang="en-US" sz="1500" b="1" dirty="0">
                  <a:solidFill>
                    <a:srgbClr val="FF0000"/>
                  </a:solidFill>
                  <a:ea typeface="Arial" pitchFamily="26" charset="0"/>
                  <a:cs typeface="Arial" pitchFamily="26" charset="0"/>
                </a:rPr>
                <a:t>External code calls API</a:t>
              </a:r>
            </a:p>
          </p:txBody>
        </p:sp>
        <p:pic>
          <p:nvPicPr>
            <p:cNvPr id="275468" name="Picture 26"/>
            <p:cNvPicPr>
              <a:picLocks noChangeAspect="1" noChangeArrowheads="1"/>
            </p:cNvPicPr>
            <p:nvPr/>
          </p:nvPicPr>
          <p:blipFill>
            <a:blip r:embed="rId3"/>
            <a:srcRect/>
            <a:stretch>
              <a:fillRect/>
            </a:stretch>
          </p:blipFill>
          <p:spPr bwMode="auto">
            <a:xfrm>
              <a:off x="4144629" y="5168260"/>
              <a:ext cx="1052706" cy="319833"/>
            </a:xfrm>
            <a:prstGeom prst="rect">
              <a:avLst/>
            </a:prstGeom>
            <a:noFill/>
            <a:ln w="12700">
              <a:noFill/>
              <a:miter lim="800000"/>
              <a:headEnd/>
              <a:tailEnd/>
            </a:ln>
          </p:spPr>
        </p:pic>
        <p:pic>
          <p:nvPicPr>
            <p:cNvPr id="275486" name="Picture 9"/>
            <p:cNvPicPr>
              <a:picLocks noChangeAspect="1" noChangeArrowheads="1"/>
            </p:cNvPicPr>
            <p:nvPr/>
          </p:nvPicPr>
          <p:blipFill>
            <a:blip r:embed="rId4"/>
            <a:srcRect/>
            <a:stretch>
              <a:fillRect/>
            </a:stretch>
          </p:blipFill>
          <p:spPr bwMode="auto">
            <a:xfrm>
              <a:off x="5086939" y="5509924"/>
              <a:ext cx="871225" cy="397463"/>
            </a:xfrm>
            <a:prstGeom prst="rect">
              <a:avLst/>
            </a:prstGeom>
            <a:noFill/>
            <a:ln w="12700">
              <a:noFill/>
              <a:miter lim="800000"/>
              <a:headEnd/>
              <a:tailEnd/>
            </a:ln>
          </p:spPr>
        </p:pic>
      </p:grpSp>
      <p:grpSp>
        <p:nvGrpSpPr>
          <p:cNvPr id="3" name="Group 44"/>
          <p:cNvGrpSpPr/>
          <p:nvPr/>
        </p:nvGrpSpPr>
        <p:grpSpPr>
          <a:xfrm>
            <a:off x="429807" y="3756126"/>
            <a:ext cx="8259980" cy="1019644"/>
            <a:chOff x="429807" y="3756126"/>
            <a:chExt cx="8259980" cy="1019644"/>
          </a:xfrm>
        </p:grpSpPr>
        <p:pic>
          <p:nvPicPr>
            <p:cNvPr id="275459" name="Picture 4"/>
            <p:cNvPicPr>
              <a:picLocks noChangeAspect="1" noChangeArrowheads="1"/>
            </p:cNvPicPr>
            <p:nvPr/>
          </p:nvPicPr>
          <p:blipFill>
            <a:blip r:embed="rId5"/>
            <a:srcRect/>
            <a:stretch>
              <a:fillRect/>
            </a:stretch>
          </p:blipFill>
          <p:spPr bwMode="auto">
            <a:xfrm>
              <a:off x="4023369" y="3756126"/>
              <a:ext cx="1139825" cy="584200"/>
            </a:xfrm>
            <a:prstGeom prst="rect">
              <a:avLst/>
            </a:prstGeom>
            <a:noFill/>
            <a:ln w="12700">
              <a:noFill/>
              <a:miter lim="800000"/>
              <a:headEnd/>
              <a:tailEnd/>
            </a:ln>
          </p:spPr>
        </p:pic>
        <p:pic>
          <p:nvPicPr>
            <p:cNvPr id="275482" name="Picture 18"/>
            <p:cNvPicPr>
              <a:picLocks noChangeAspect="1" noChangeArrowheads="1"/>
            </p:cNvPicPr>
            <p:nvPr/>
          </p:nvPicPr>
          <p:blipFill>
            <a:blip r:embed="rId6"/>
            <a:srcRect/>
            <a:stretch>
              <a:fillRect/>
            </a:stretch>
          </p:blipFill>
          <p:spPr bwMode="auto">
            <a:xfrm>
              <a:off x="4458001" y="4402041"/>
              <a:ext cx="1698625" cy="303212"/>
            </a:xfrm>
            <a:prstGeom prst="rect">
              <a:avLst/>
            </a:prstGeom>
            <a:noFill/>
            <a:ln w="12700">
              <a:noFill/>
              <a:miter lim="800000"/>
              <a:headEnd/>
              <a:tailEnd/>
            </a:ln>
          </p:spPr>
        </p:pic>
        <p:sp>
          <p:nvSpPr>
            <p:cNvPr id="275483" name="Rectangle 23"/>
            <p:cNvSpPr>
              <a:spLocks/>
            </p:cNvSpPr>
            <p:nvPr/>
          </p:nvSpPr>
          <p:spPr bwMode="auto">
            <a:xfrm>
              <a:off x="6808600" y="4001332"/>
              <a:ext cx="1881187" cy="460375"/>
            </a:xfrm>
            <a:prstGeom prst="rect">
              <a:avLst/>
            </a:prstGeom>
            <a:noFill/>
            <a:ln w="12700">
              <a:noFill/>
              <a:miter lim="800000"/>
              <a:headEnd/>
              <a:tailEnd/>
            </a:ln>
          </p:spPr>
          <p:txBody>
            <a:bodyPr lIns="0" tIns="0" rIns="0" bIns="0" anchor="ctr">
              <a:prstTxWarp prst="textNoShape">
                <a:avLst/>
              </a:prstTxWarp>
              <a:spAutoFit/>
            </a:bodyPr>
            <a:lstStyle/>
            <a:p>
              <a:pPr algn="ctr"/>
              <a:r>
                <a:rPr lang="en-US" sz="1500" b="1" dirty="0">
                  <a:solidFill>
                    <a:srgbClr val="FF0000"/>
                  </a:solidFill>
                  <a:ea typeface="Arial" pitchFamily="26" charset="0"/>
                  <a:cs typeface="Arial" pitchFamily="26" charset="0"/>
                </a:rPr>
                <a:t>External code injects functionality</a:t>
              </a:r>
            </a:p>
          </p:txBody>
        </p:sp>
        <p:sp>
          <p:nvSpPr>
            <p:cNvPr id="36" name="AutoShape 3"/>
            <p:cNvSpPr>
              <a:spLocks/>
            </p:cNvSpPr>
            <p:nvPr/>
          </p:nvSpPr>
          <p:spPr bwMode="auto">
            <a:xfrm>
              <a:off x="429807" y="3798797"/>
              <a:ext cx="3073560" cy="976973"/>
            </a:xfrm>
            <a:prstGeom prst="roundRect">
              <a:avLst>
                <a:gd name="adj" fmla="val 7769"/>
              </a:avLst>
            </a:prstGeom>
            <a:gradFill rotWithShape="0">
              <a:gsLst>
                <a:gs pos="0">
                  <a:srgbClr val="E7E7E7"/>
                </a:gs>
                <a:gs pos="100000">
                  <a:srgbClr val="FFFFFF"/>
                </a:gs>
              </a:gsLst>
              <a:lin ang="5400000" scaled="1"/>
            </a:gradFill>
            <a:ln w="25400">
              <a:noFill/>
              <a:round/>
              <a:headEnd/>
              <a:tailEnd/>
            </a:ln>
          </p:spPr>
          <p:txBody>
            <a:bodyPr lIns="0" tIns="0" rIns="0" bIns="0">
              <a:prstTxWarp prst="textNoShape">
                <a:avLst/>
              </a:prstTxWarp>
            </a:bodyPr>
            <a:lstStyle/>
            <a:p>
              <a:pPr algn="ctr"/>
              <a:endParaRPr lang="en-US"/>
            </a:p>
          </p:txBody>
        </p:sp>
        <p:sp>
          <p:nvSpPr>
            <p:cNvPr id="37" name="Rectangle 12"/>
            <p:cNvSpPr>
              <a:spLocks/>
            </p:cNvSpPr>
            <p:nvPr/>
          </p:nvSpPr>
          <p:spPr bwMode="auto">
            <a:xfrm>
              <a:off x="682188" y="4054251"/>
              <a:ext cx="868402" cy="323165"/>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dirty="0">
                  <a:solidFill>
                    <a:schemeClr val="tx1"/>
                  </a:solidFill>
                  <a:ea typeface="Arial" pitchFamily="26" charset="0"/>
                  <a:cs typeface="Arial" pitchFamily="26" charset="0"/>
                </a:rPr>
                <a:t>Level</a:t>
              </a:r>
              <a:r>
                <a:rPr lang="en-US" dirty="0" smtClean="0">
                  <a:solidFill>
                    <a:schemeClr val="tx1"/>
                  </a:solidFill>
                  <a:ea typeface="Arial" pitchFamily="26" charset="0"/>
                  <a:cs typeface="Arial" pitchFamily="26" charset="0"/>
                </a:rPr>
                <a:t> 2</a:t>
              </a:r>
              <a:endParaRPr lang="en-US" dirty="0">
                <a:solidFill>
                  <a:schemeClr val="tx1"/>
                </a:solidFill>
                <a:ea typeface="Arial" pitchFamily="26" charset="0"/>
                <a:cs typeface="Arial" pitchFamily="26" charset="0"/>
              </a:endParaRPr>
            </a:p>
          </p:txBody>
        </p:sp>
        <p:sp>
          <p:nvSpPr>
            <p:cNvPr id="38" name="Rectangle 16"/>
            <p:cNvSpPr>
              <a:spLocks/>
            </p:cNvSpPr>
            <p:nvPr/>
          </p:nvSpPr>
          <p:spPr bwMode="auto">
            <a:xfrm>
              <a:off x="2116559" y="4119470"/>
              <a:ext cx="951658" cy="230832"/>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1500" dirty="0" smtClean="0">
                  <a:solidFill>
                    <a:srgbClr val="4D4D4D"/>
                  </a:solidFill>
                  <a:ea typeface="Arial" pitchFamily="26" charset="0"/>
                  <a:cs typeface="Arial" pitchFamily="26" charset="0"/>
                </a:rPr>
                <a:t>Plug-in API</a:t>
              </a:r>
              <a:endParaRPr lang="en-US" sz="1500" dirty="0">
                <a:solidFill>
                  <a:srgbClr val="4D4D4D"/>
                </a:solidFill>
                <a:ea typeface="Arial" pitchFamily="26" charset="0"/>
                <a:cs typeface="Arial" pitchFamily="26" charset="0"/>
              </a:endParaRPr>
            </a:p>
          </p:txBody>
        </p:sp>
      </p:grpSp>
      <p:grpSp>
        <p:nvGrpSpPr>
          <p:cNvPr id="4" name="Group 45"/>
          <p:cNvGrpSpPr/>
          <p:nvPr/>
        </p:nvGrpSpPr>
        <p:grpSpPr>
          <a:xfrm>
            <a:off x="429807" y="2458948"/>
            <a:ext cx="8285534" cy="1025389"/>
            <a:chOff x="429807" y="2458948"/>
            <a:chExt cx="8285534" cy="1025389"/>
          </a:xfrm>
        </p:grpSpPr>
        <p:sp>
          <p:nvSpPr>
            <p:cNvPr id="39" name="AutoShape 3"/>
            <p:cNvSpPr>
              <a:spLocks/>
            </p:cNvSpPr>
            <p:nvPr/>
          </p:nvSpPr>
          <p:spPr bwMode="auto">
            <a:xfrm>
              <a:off x="429807" y="2458948"/>
              <a:ext cx="3073560" cy="976973"/>
            </a:xfrm>
            <a:prstGeom prst="roundRect">
              <a:avLst>
                <a:gd name="adj" fmla="val 7769"/>
              </a:avLst>
            </a:prstGeom>
            <a:gradFill rotWithShape="0">
              <a:gsLst>
                <a:gs pos="0">
                  <a:srgbClr val="E7E7E7"/>
                </a:gs>
                <a:gs pos="100000">
                  <a:srgbClr val="FFFFFF"/>
                </a:gs>
              </a:gsLst>
              <a:lin ang="5400000" scaled="1"/>
            </a:gradFill>
            <a:ln w="25400">
              <a:noFill/>
              <a:round/>
              <a:headEnd/>
              <a:tailEnd/>
            </a:ln>
          </p:spPr>
          <p:txBody>
            <a:bodyPr lIns="0" tIns="0" rIns="0" bIns="0">
              <a:prstTxWarp prst="textNoShape">
                <a:avLst/>
              </a:prstTxWarp>
            </a:bodyPr>
            <a:lstStyle/>
            <a:p>
              <a:pPr algn="ctr"/>
              <a:endParaRPr lang="en-US"/>
            </a:p>
          </p:txBody>
        </p:sp>
        <p:grpSp>
          <p:nvGrpSpPr>
            <p:cNvPr id="5" name="Group 30"/>
            <p:cNvGrpSpPr>
              <a:grpSpLocks/>
            </p:cNvGrpSpPr>
            <p:nvPr/>
          </p:nvGrpSpPr>
          <p:grpSpPr bwMode="auto">
            <a:xfrm>
              <a:off x="3836935" y="2766787"/>
              <a:ext cx="1360488" cy="717550"/>
              <a:chOff x="0" y="0"/>
              <a:chExt cx="1832" cy="955"/>
            </a:xfrm>
          </p:grpSpPr>
          <p:pic>
            <p:nvPicPr>
              <p:cNvPr id="275490" name="Picture 31"/>
              <p:cNvPicPr>
                <a:picLocks noChangeAspect="1" noChangeArrowheads="1"/>
              </p:cNvPicPr>
              <p:nvPr/>
            </p:nvPicPr>
            <p:blipFill>
              <a:blip r:embed="rId7"/>
              <a:srcRect/>
              <a:stretch>
                <a:fillRect/>
              </a:stretch>
            </p:blipFill>
            <p:spPr bwMode="auto">
              <a:xfrm>
                <a:off x="0" y="0"/>
                <a:ext cx="1832" cy="743"/>
              </a:xfrm>
              <a:prstGeom prst="rect">
                <a:avLst/>
              </a:prstGeom>
              <a:noFill/>
              <a:ln w="12700">
                <a:noFill/>
                <a:miter lim="800000"/>
                <a:headEnd/>
                <a:tailEnd/>
              </a:ln>
            </p:spPr>
          </p:pic>
          <p:sp>
            <p:nvSpPr>
              <p:cNvPr id="275491" name="Rectangle 32"/>
              <p:cNvSpPr>
                <a:spLocks/>
              </p:cNvSpPr>
              <p:nvPr/>
            </p:nvSpPr>
            <p:spPr bwMode="auto">
              <a:xfrm>
                <a:off x="570" y="677"/>
                <a:ext cx="1229" cy="278"/>
              </a:xfrm>
              <a:prstGeom prst="rect">
                <a:avLst/>
              </a:prstGeom>
              <a:noFill/>
              <a:ln w="12700">
                <a:noFill/>
                <a:miter lim="800000"/>
                <a:headEnd/>
                <a:tailEnd/>
              </a:ln>
            </p:spPr>
            <p:txBody>
              <a:bodyPr lIns="0" tIns="0" rIns="0" bIns="0" anchor="ctr">
                <a:prstTxWarp prst="textNoShape">
                  <a:avLst/>
                </a:prstTxWarp>
              </a:bodyPr>
              <a:lstStyle/>
              <a:p>
                <a:pPr algn="ctr"/>
                <a:r>
                  <a:rPr lang="en-US" sz="900" b="1">
                    <a:solidFill>
                      <a:schemeClr val="tx1"/>
                    </a:solidFill>
                    <a:ea typeface="Arial" pitchFamily="26" charset="0"/>
                    <a:cs typeface="Arial" pitchFamily="26" charset="0"/>
                  </a:rPr>
                  <a:t>S3 &amp; EC2</a:t>
                </a:r>
              </a:p>
            </p:txBody>
          </p:sp>
        </p:grpSp>
        <p:grpSp>
          <p:nvGrpSpPr>
            <p:cNvPr id="6" name="Group 16"/>
            <p:cNvGrpSpPr>
              <a:grpSpLocks noChangeAspect="1"/>
            </p:cNvGrpSpPr>
            <p:nvPr/>
          </p:nvGrpSpPr>
          <p:grpSpPr bwMode="auto">
            <a:xfrm>
              <a:off x="4807917" y="2482758"/>
              <a:ext cx="1400175" cy="571500"/>
              <a:chOff x="7055593" y="4298959"/>
              <a:chExt cx="1279203" cy="520701"/>
            </a:xfrm>
          </p:grpSpPr>
          <p:pic>
            <p:nvPicPr>
              <p:cNvPr id="275488" name="Picture 17"/>
              <p:cNvPicPr>
                <a:picLocks noChangeAspect="1"/>
              </p:cNvPicPr>
              <p:nvPr/>
            </p:nvPicPr>
            <p:blipFill>
              <a:blip r:embed="rId8"/>
              <a:srcRect/>
              <a:stretch>
                <a:fillRect/>
              </a:stretch>
            </p:blipFill>
            <p:spPr bwMode="auto">
              <a:xfrm>
                <a:off x="7852518" y="4438660"/>
                <a:ext cx="482278" cy="381000"/>
              </a:xfrm>
              <a:prstGeom prst="rect">
                <a:avLst/>
              </a:prstGeom>
              <a:noFill/>
              <a:ln w="9525">
                <a:noFill/>
                <a:miter lim="800000"/>
                <a:headEnd/>
                <a:tailEnd/>
              </a:ln>
            </p:spPr>
          </p:pic>
          <p:pic>
            <p:nvPicPr>
              <p:cNvPr id="275489" name="Picture 18"/>
              <p:cNvPicPr>
                <a:picLocks noChangeAspect="1"/>
              </p:cNvPicPr>
              <p:nvPr/>
            </p:nvPicPr>
            <p:blipFill>
              <a:blip r:embed="rId9"/>
              <a:srcRect/>
              <a:stretch>
                <a:fillRect/>
              </a:stretch>
            </p:blipFill>
            <p:spPr bwMode="auto">
              <a:xfrm>
                <a:off x="7055593" y="4298959"/>
                <a:ext cx="892233" cy="355601"/>
              </a:xfrm>
              <a:prstGeom prst="rect">
                <a:avLst/>
              </a:prstGeom>
              <a:noFill/>
              <a:ln w="9525">
                <a:noFill/>
                <a:miter lim="800000"/>
                <a:headEnd/>
                <a:tailEnd/>
              </a:ln>
            </p:spPr>
          </p:pic>
        </p:grpSp>
        <p:sp>
          <p:nvSpPr>
            <p:cNvPr id="275484" name="Rectangle 23"/>
            <p:cNvSpPr>
              <a:spLocks/>
            </p:cNvSpPr>
            <p:nvPr/>
          </p:nvSpPr>
          <p:spPr bwMode="auto">
            <a:xfrm>
              <a:off x="6694453" y="2747142"/>
              <a:ext cx="2020888" cy="461962"/>
            </a:xfrm>
            <a:prstGeom prst="rect">
              <a:avLst/>
            </a:prstGeom>
            <a:noFill/>
            <a:ln w="12700">
              <a:noFill/>
              <a:miter lim="800000"/>
              <a:headEnd/>
              <a:tailEnd/>
            </a:ln>
          </p:spPr>
          <p:txBody>
            <a:bodyPr lIns="0" tIns="0" rIns="0" bIns="0" anchor="ctr">
              <a:prstTxWarp prst="textNoShape">
                <a:avLst/>
              </a:prstTxWarp>
              <a:spAutoFit/>
            </a:bodyPr>
            <a:lstStyle/>
            <a:p>
              <a:pPr algn="ctr"/>
              <a:r>
                <a:rPr lang="en-US" sz="1500" b="1" dirty="0">
                  <a:solidFill>
                    <a:srgbClr val="FF0000"/>
                  </a:solidFill>
                  <a:ea typeface="Arial" pitchFamily="26" charset="0"/>
                  <a:cs typeface="Arial" pitchFamily="26" charset="0"/>
                </a:rPr>
                <a:t>Code runs in the cloud</a:t>
              </a:r>
            </a:p>
          </p:txBody>
        </p:sp>
        <p:sp>
          <p:nvSpPr>
            <p:cNvPr id="40" name="Rectangle 12"/>
            <p:cNvSpPr>
              <a:spLocks/>
            </p:cNvSpPr>
            <p:nvPr/>
          </p:nvSpPr>
          <p:spPr bwMode="auto">
            <a:xfrm>
              <a:off x="682188" y="2714402"/>
              <a:ext cx="868402" cy="323165"/>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dirty="0">
                  <a:solidFill>
                    <a:schemeClr val="tx1"/>
                  </a:solidFill>
                  <a:ea typeface="Arial" pitchFamily="26" charset="0"/>
                  <a:cs typeface="Arial" pitchFamily="26" charset="0"/>
                </a:rPr>
                <a:t>Level</a:t>
              </a:r>
              <a:r>
                <a:rPr lang="en-US" dirty="0" smtClean="0">
                  <a:solidFill>
                    <a:schemeClr val="tx1"/>
                  </a:solidFill>
                  <a:ea typeface="Arial" pitchFamily="26" charset="0"/>
                  <a:cs typeface="Arial" pitchFamily="26" charset="0"/>
                </a:rPr>
                <a:t> 3</a:t>
              </a:r>
              <a:endParaRPr lang="en-US" dirty="0">
                <a:solidFill>
                  <a:schemeClr val="tx1"/>
                </a:solidFill>
                <a:ea typeface="Arial" pitchFamily="26" charset="0"/>
                <a:cs typeface="Arial" pitchFamily="26" charset="0"/>
              </a:endParaRPr>
            </a:p>
          </p:txBody>
        </p:sp>
        <p:sp>
          <p:nvSpPr>
            <p:cNvPr id="41" name="Rectangle 16"/>
            <p:cNvSpPr>
              <a:spLocks/>
            </p:cNvSpPr>
            <p:nvPr/>
          </p:nvSpPr>
          <p:spPr bwMode="auto">
            <a:xfrm>
              <a:off x="2046784" y="2793578"/>
              <a:ext cx="1110631" cy="230832"/>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1500" dirty="0" smtClean="0">
                  <a:solidFill>
                    <a:srgbClr val="4D4D4D"/>
                  </a:solidFill>
                  <a:ea typeface="Arial" pitchFamily="26" charset="0"/>
                  <a:cs typeface="Arial" pitchFamily="26" charset="0"/>
                </a:rPr>
                <a:t>Virtualization</a:t>
              </a:r>
              <a:endParaRPr lang="en-US" sz="1500" dirty="0">
                <a:solidFill>
                  <a:srgbClr val="4D4D4D"/>
                </a:solidFill>
                <a:ea typeface="Arial" pitchFamily="26" charset="0"/>
                <a:cs typeface="Arial" pitchFamily="26" charset="0"/>
              </a:endParaRPr>
            </a:p>
          </p:txBody>
        </p:sp>
      </p:grpSp>
      <p:grpSp>
        <p:nvGrpSpPr>
          <p:cNvPr id="7" name="Group 46"/>
          <p:cNvGrpSpPr/>
          <p:nvPr/>
        </p:nvGrpSpPr>
        <p:grpSpPr>
          <a:xfrm>
            <a:off x="429807" y="1216797"/>
            <a:ext cx="8223661" cy="976973"/>
            <a:chOff x="429807" y="1216797"/>
            <a:chExt cx="8223661" cy="976973"/>
          </a:xfrm>
        </p:grpSpPr>
        <p:pic>
          <p:nvPicPr>
            <p:cNvPr id="275466" name="Picture 20"/>
            <p:cNvPicPr>
              <a:picLocks noChangeAspect="1" noChangeArrowheads="1"/>
            </p:cNvPicPr>
            <p:nvPr/>
          </p:nvPicPr>
          <p:blipFill>
            <a:blip r:embed="rId10"/>
            <a:srcRect/>
            <a:stretch>
              <a:fillRect/>
            </a:stretch>
          </p:blipFill>
          <p:spPr bwMode="auto">
            <a:xfrm>
              <a:off x="3865528" y="1619528"/>
              <a:ext cx="1936399" cy="476606"/>
            </a:xfrm>
            <a:prstGeom prst="rect">
              <a:avLst/>
            </a:prstGeom>
            <a:noFill/>
            <a:ln w="9525">
              <a:noFill/>
              <a:miter lim="800000"/>
              <a:headEnd/>
              <a:tailEnd/>
            </a:ln>
          </p:spPr>
        </p:pic>
        <p:sp>
          <p:nvSpPr>
            <p:cNvPr id="275485" name="Rectangle 23"/>
            <p:cNvSpPr>
              <a:spLocks/>
            </p:cNvSpPr>
            <p:nvPr/>
          </p:nvSpPr>
          <p:spPr bwMode="auto">
            <a:xfrm>
              <a:off x="6770693" y="1428857"/>
              <a:ext cx="1882775" cy="692497"/>
            </a:xfrm>
            <a:prstGeom prst="rect">
              <a:avLst/>
            </a:prstGeom>
            <a:noFill/>
            <a:ln w="12700">
              <a:noFill/>
              <a:miter lim="800000"/>
              <a:headEnd/>
              <a:tailEnd/>
            </a:ln>
          </p:spPr>
          <p:txBody>
            <a:bodyPr lIns="0" tIns="0" rIns="0" bIns="0" anchor="ctr">
              <a:prstTxWarp prst="textNoShape">
                <a:avLst/>
              </a:prstTxWarp>
              <a:spAutoFit/>
            </a:bodyPr>
            <a:lstStyle/>
            <a:p>
              <a:pPr algn="ctr"/>
              <a:r>
                <a:rPr lang="en-US" sz="1500" b="1" dirty="0" smtClean="0">
                  <a:solidFill>
                    <a:srgbClr val="FF0000"/>
                  </a:solidFill>
                  <a:ea typeface="Arial" pitchFamily="26" charset="0"/>
                  <a:cs typeface="Arial" pitchFamily="26" charset="0"/>
                </a:rPr>
                <a:t>Leverage shared application services,</a:t>
              </a:r>
              <a:r>
                <a:rPr lang="en-US" sz="1500" b="1" dirty="0" smtClean="0">
                  <a:solidFill>
                    <a:srgbClr val="FF0000"/>
                  </a:solidFill>
                  <a:ea typeface="Arial" pitchFamily="26" charset="0"/>
                  <a:cs typeface="Arial" pitchFamily="26" charset="0"/>
                </a:rPr>
                <a:t> multi-tenancy</a:t>
              </a:r>
              <a:endParaRPr lang="en-US" sz="1500" b="1" dirty="0">
                <a:solidFill>
                  <a:srgbClr val="FF0000"/>
                </a:solidFill>
                <a:ea typeface="Arial" pitchFamily="26" charset="0"/>
                <a:cs typeface="Arial" pitchFamily="26" charset="0"/>
              </a:endParaRPr>
            </a:p>
          </p:txBody>
        </p:sp>
        <p:pic>
          <p:nvPicPr>
            <p:cNvPr id="275487" name="Picture 14"/>
            <p:cNvPicPr>
              <a:picLocks noChangeAspect="1" noChangeArrowheads="1"/>
            </p:cNvPicPr>
            <p:nvPr/>
          </p:nvPicPr>
          <p:blipFill>
            <a:blip r:embed="rId11"/>
            <a:srcRect/>
            <a:stretch>
              <a:fillRect/>
            </a:stretch>
          </p:blipFill>
          <p:spPr bwMode="auto">
            <a:xfrm>
              <a:off x="5639132" y="1354360"/>
              <a:ext cx="779462" cy="528637"/>
            </a:xfrm>
            <a:prstGeom prst="rect">
              <a:avLst/>
            </a:prstGeom>
            <a:noFill/>
            <a:ln w="12700">
              <a:noFill/>
              <a:miter lim="800000"/>
              <a:headEnd/>
              <a:tailEnd/>
            </a:ln>
          </p:spPr>
        </p:pic>
        <p:sp>
          <p:nvSpPr>
            <p:cNvPr id="42" name="AutoShape 3"/>
            <p:cNvSpPr>
              <a:spLocks/>
            </p:cNvSpPr>
            <p:nvPr/>
          </p:nvSpPr>
          <p:spPr bwMode="auto">
            <a:xfrm>
              <a:off x="429807" y="1216797"/>
              <a:ext cx="3073560" cy="976973"/>
            </a:xfrm>
            <a:prstGeom prst="roundRect">
              <a:avLst>
                <a:gd name="adj" fmla="val 7769"/>
              </a:avLst>
            </a:prstGeom>
            <a:gradFill rotWithShape="0">
              <a:gsLst>
                <a:gs pos="0">
                  <a:srgbClr val="E7E7E7"/>
                </a:gs>
                <a:gs pos="100000">
                  <a:srgbClr val="FFFFFF"/>
                </a:gs>
              </a:gsLst>
              <a:lin ang="5400000" scaled="1"/>
            </a:gradFill>
            <a:ln w="25400">
              <a:noFill/>
              <a:round/>
              <a:headEnd/>
              <a:tailEnd/>
            </a:ln>
          </p:spPr>
          <p:txBody>
            <a:bodyPr lIns="0" tIns="0" rIns="0" bIns="0">
              <a:prstTxWarp prst="textNoShape">
                <a:avLst/>
              </a:prstTxWarp>
            </a:bodyPr>
            <a:lstStyle/>
            <a:p>
              <a:pPr algn="ctr"/>
              <a:endParaRPr lang="en-US"/>
            </a:p>
          </p:txBody>
        </p:sp>
        <p:sp>
          <p:nvSpPr>
            <p:cNvPr id="43" name="Rectangle 12"/>
            <p:cNvSpPr>
              <a:spLocks/>
            </p:cNvSpPr>
            <p:nvPr/>
          </p:nvSpPr>
          <p:spPr bwMode="auto">
            <a:xfrm>
              <a:off x="682188" y="1472251"/>
              <a:ext cx="868402" cy="323165"/>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dirty="0">
                  <a:solidFill>
                    <a:schemeClr val="tx1"/>
                  </a:solidFill>
                  <a:ea typeface="Arial" pitchFamily="26" charset="0"/>
                  <a:cs typeface="Arial" pitchFamily="26" charset="0"/>
                </a:rPr>
                <a:t>Level</a:t>
              </a:r>
              <a:r>
                <a:rPr lang="en-US" dirty="0" smtClean="0">
                  <a:solidFill>
                    <a:schemeClr val="tx1"/>
                  </a:solidFill>
                  <a:ea typeface="Arial" pitchFamily="26" charset="0"/>
                  <a:cs typeface="Arial" pitchFamily="26" charset="0"/>
                </a:rPr>
                <a:t> 4</a:t>
              </a:r>
              <a:endParaRPr lang="en-US" dirty="0">
                <a:solidFill>
                  <a:schemeClr val="tx1"/>
                </a:solidFill>
                <a:ea typeface="Arial" pitchFamily="26" charset="0"/>
                <a:cs typeface="Arial" pitchFamily="26" charset="0"/>
              </a:endParaRPr>
            </a:p>
          </p:txBody>
        </p:sp>
        <p:sp>
          <p:nvSpPr>
            <p:cNvPr id="44" name="Rectangle 16"/>
            <p:cNvSpPr>
              <a:spLocks/>
            </p:cNvSpPr>
            <p:nvPr/>
          </p:nvSpPr>
          <p:spPr bwMode="auto">
            <a:xfrm>
              <a:off x="2158424" y="1467685"/>
              <a:ext cx="953868" cy="461665"/>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1500" dirty="0" smtClean="0">
                  <a:solidFill>
                    <a:srgbClr val="4D4D4D"/>
                  </a:solidFill>
                  <a:ea typeface="Arial" pitchFamily="26" charset="0"/>
                  <a:cs typeface="Arial" pitchFamily="26" charset="0"/>
                </a:rPr>
                <a:t>Application </a:t>
              </a:r>
              <a:br>
                <a:rPr lang="en-US" sz="1500" dirty="0" smtClean="0">
                  <a:solidFill>
                    <a:srgbClr val="4D4D4D"/>
                  </a:solidFill>
                  <a:ea typeface="Arial" pitchFamily="26" charset="0"/>
                  <a:cs typeface="Arial" pitchFamily="26" charset="0"/>
                </a:rPr>
              </a:br>
              <a:r>
                <a:rPr lang="en-US" sz="1500" dirty="0" smtClean="0">
                  <a:solidFill>
                    <a:srgbClr val="4D4D4D"/>
                  </a:solidFill>
                  <a:ea typeface="Arial" pitchFamily="26" charset="0"/>
                  <a:cs typeface="Arial" pitchFamily="26" charset="0"/>
                </a:rPr>
                <a:t>Services</a:t>
              </a:r>
              <a:endParaRPr lang="en-US" sz="1500" dirty="0">
                <a:solidFill>
                  <a:srgbClr val="4D4D4D"/>
                </a:solidFill>
                <a:ea typeface="Arial" pitchFamily="26" charset="0"/>
                <a:cs typeface="Arial" pitchFamily="26"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533" name="Rectangle 1"/>
          <p:cNvSpPr>
            <a:spLocks noGrp="1" noChangeArrowheads="1"/>
          </p:cNvSpPr>
          <p:nvPr>
            <p:ph type="title"/>
          </p:nvPr>
        </p:nvSpPr>
        <p:spPr>
          <a:xfrm>
            <a:off x="354013" y="280988"/>
            <a:ext cx="7910512" cy="1027112"/>
          </a:xfrm>
        </p:spPr>
        <p:txBody>
          <a:bodyPr/>
          <a:lstStyle/>
          <a:p>
            <a:pPr eaLnBrk="1" hangingPunct="1"/>
            <a:r>
              <a:rPr lang="en-US" smtClean="0">
                <a:ea typeface="ＭＳ Ｐゴシック" pitchFamily="-112" charset="-128"/>
                <a:cs typeface="ＭＳ Ｐゴシック" pitchFamily="-112" charset="-128"/>
              </a:rPr>
              <a:t>Why Multi-Tenant? Increased Efficiency</a:t>
            </a:r>
          </a:p>
        </p:txBody>
      </p:sp>
      <p:graphicFrame>
        <p:nvGraphicFramePr>
          <p:cNvPr id="278530" name="Object 2"/>
          <p:cNvGraphicFramePr>
            <a:graphicFrameLocks/>
          </p:cNvGraphicFramePr>
          <p:nvPr/>
        </p:nvGraphicFramePr>
        <p:xfrm>
          <a:off x="725488" y="2070100"/>
          <a:ext cx="2398712" cy="2392363"/>
        </p:xfrm>
        <a:graphic>
          <a:graphicData uri="http://schemas.openxmlformats.org/presentationml/2006/ole">
            <p:oleObj spid="_x0000_s299010" name="Chart" r:id="rId4" imgW="0" imgH="0" progId="MSGraph.Chart.8">
              <p:embed/>
            </p:oleObj>
          </a:graphicData>
        </a:graphic>
      </p:graphicFrame>
      <p:graphicFrame>
        <p:nvGraphicFramePr>
          <p:cNvPr id="278531" name="Object 3"/>
          <p:cNvGraphicFramePr>
            <a:graphicFrameLocks/>
          </p:cNvGraphicFramePr>
          <p:nvPr/>
        </p:nvGraphicFramePr>
        <p:xfrm>
          <a:off x="3467100" y="2055813"/>
          <a:ext cx="2482850" cy="2484437"/>
        </p:xfrm>
        <a:graphic>
          <a:graphicData uri="http://schemas.openxmlformats.org/presentationml/2006/ole">
            <p:oleObj spid="_x0000_s299011" name="Chart" r:id="rId5" imgW="0" imgH="0" progId="MSGraph.Chart.8">
              <p:embed/>
            </p:oleObj>
          </a:graphicData>
        </a:graphic>
      </p:graphicFrame>
      <p:graphicFrame>
        <p:nvGraphicFramePr>
          <p:cNvPr id="278532" name="Object 4"/>
          <p:cNvGraphicFramePr>
            <a:graphicFrameLocks/>
          </p:cNvGraphicFramePr>
          <p:nvPr/>
        </p:nvGraphicFramePr>
        <p:xfrm>
          <a:off x="6326188" y="2057400"/>
          <a:ext cx="2439987" cy="2446338"/>
        </p:xfrm>
        <a:graphic>
          <a:graphicData uri="http://schemas.openxmlformats.org/presentationml/2006/ole">
            <p:oleObj spid="_x0000_s299012" name="Chart" r:id="rId6" imgW="0" imgH="0" progId="MSGraph.Chart.8">
              <p:embed/>
            </p:oleObj>
          </a:graphicData>
        </a:graphic>
      </p:graphicFrame>
      <p:sp>
        <p:nvSpPr>
          <p:cNvPr id="278534" name="Rectangle 5"/>
          <p:cNvSpPr>
            <a:spLocks/>
          </p:cNvSpPr>
          <p:nvPr/>
        </p:nvSpPr>
        <p:spPr bwMode="auto">
          <a:xfrm>
            <a:off x="1136650" y="4757738"/>
            <a:ext cx="1454150" cy="230187"/>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1500" b="1">
                <a:solidFill>
                  <a:schemeClr val="tx1"/>
                </a:solidFill>
                <a:ea typeface="Arial" pitchFamily="-112" charset="0"/>
                <a:cs typeface="Arial" pitchFamily="-112" charset="0"/>
              </a:rPr>
              <a:t>Server Capacity</a:t>
            </a:r>
          </a:p>
        </p:txBody>
      </p:sp>
      <p:sp>
        <p:nvSpPr>
          <p:cNvPr id="278535" name="Rectangle 6"/>
          <p:cNvSpPr>
            <a:spLocks/>
          </p:cNvSpPr>
          <p:nvPr/>
        </p:nvSpPr>
        <p:spPr bwMode="auto">
          <a:xfrm>
            <a:off x="3914775" y="4757738"/>
            <a:ext cx="1571625" cy="230187"/>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1500" b="1">
                <a:solidFill>
                  <a:schemeClr val="tx1"/>
                </a:solidFill>
                <a:ea typeface="Arial" pitchFamily="-112" charset="0"/>
                <a:cs typeface="Arial" pitchFamily="-112" charset="0"/>
              </a:rPr>
              <a:t>Storage Capacity</a:t>
            </a:r>
          </a:p>
        </p:txBody>
      </p:sp>
      <p:sp>
        <p:nvSpPr>
          <p:cNvPr id="278536" name="Rectangle 7"/>
          <p:cNvSpPr>
            <a:spLocks/>
          </p:cNvSpPr>
          <p:nvPr/>
        </p:nvSpPr>
        <p:spPr bwMode="auto">
          <a:xfrm>
            <a:off x="7308850" y="4757738"/>
            <a:ext cx="538163" cy="230187"/>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1500" b="1">
                <a:solidFill>
                  <a:schemeClr val="tx1"/>
                </a:solidFill>
                <a:ea typeface="Arial" pitchFamily="-112" charset="0"/>
                <a:cs typeface="Arial" pitchFamily="-112" charset="0"/>
              </a:rPr>
              <a:t>Labor</a:t>
            </a:r>
          </a:p>
        </p:txBody>
      </p:sp>
      <p:sp>
        <p:nvSpPr>
          <p:cNvPr id="278537" name="Rectangle 8"/>
          <p:cNvSpPr>
            <a:spLocks/>
          </p:cNvSpPr>
          <p:nvPr/>
        </p:nvSpPr>
        <p:spPr bwMode="auto">
          <a:xfrm>
            <a:off x="1981200" y="2549525"/>
            <a:ext cx="730250" cy="446088"/>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1600" b="1">
                <a:solidFill>
                  <a:srgbClr val="FFFFFF"/>
                </a:solidFill>
                <a:ea typeface="Arial" pitchFamily="-112" charset="0"/>
                <a:cs typeface="Arial" pitchFamily="-112" charset="0"/>
              </a:rPr>
              <a:t>Utilized</a:t>
            </a:r>
            <a:endParaRPr lang="en-US" sz="1600">
              <a:solidFill>
                <a:srgbClr val="FFFFFF"/>
              </a:solidFill>
              <a:ea typeface="Arial" pitchFamily="-112" charset="0"/>
              <a:cs typeface="Arial" pitchFamily="-112" charset="0"/>
            </a:endParaRPr>
          </a:p>
          <a:p>
            <a:pPr algn="ctr"/>
            <a:r>
              <a:rPr lang="en-US" sz="1300">
                <a:solidFill>
                  <a:srgbClr val="FFFFFF"/>
                </a:solidFill>
                <a:ea typeface="Arial" pitchFamily="-112" charset="0"/>
                <a:cs typeface="Arial" pitchFamily="-112" charset="0"/>
              </a:rPr>
              <a:t>20%</a:t>
            </a:r>
          </a:p>
        </p:txBody>
      </p:sp>
      <p:sp>
        <p:nvSpPr>
          <p:cNvPr id="278538" name="Rectangle 9"/>
          <p:cNvSpPr>
            <a:spLocks/>
          </p:cNvSpPr>
          <p:nvPr/>
        </p:nvSpPr>
        <p:spPr bwMode="auto">
          <a:xfrm>
            <a:off x="1030288" y="3394075"/>
            <a:ext cx="722312" cy="446088"/>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1600" b="1">
                <a:solidFill>
                  <a:srgbClr val="FFFFFF"/>
                </a:solidFill>
                <a:ea typeface="Arial" pitchFamily="-112" charset="0"/>
                <a:cs typeface="Arial" pitchFamily="-112" charset="0"/>
              </a:rPr>
              <a:t>Wasted</a:t>
            </a:r>
            <a:endParaRPr lang="en-US" sz="1600">
              <a:solidFill>
                <a:srgbClr val="FFFFFF"/>
              </a:solidFill>
              <a:ea typeface="Arial" pitchFamily="-112" charset="0"/>
              <a:cs typeface="Arial" pitchFamily="-112" charset="0"/>
            </a:endParaRPr>
          </a:p>
          <a:p>
            <a:pPr algn="ctr"/>
            <a:r>
              <a:rPr lang="en-US" sz="1300">
                <a:solidFill>
                  <a:srgbClr val="FFFFFF"/>
                </a:solidFill>
                <a:ea typeface="Arial" pitchFamily="-112" charset="0"/>
                <a:cs typeface="Arial" pitchFamily="-112" charset="0"/>
              </a:rPr>
              <a:t>80%</a:t>
            </a:r>
          </a:p>
        </p:txBody>
      </p:sp>
      <p:sp>
        <p:nvSpPr>
          <p:cNvPr id="278539" name="Rectangle 10"/>
          <p:cNvSpPr>
            <a:spLocks/>
          </p:cNvSpPr>
          <p:nvPr/>
        </p:nvSpPr>
        <p:spPr bwMode="auto">
          <a:xfrm>
            <a:off x="4833938" y="2859088"/>
            <a:ext cx="730250" cy="446087"/>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1600" b="1">
                <a:solidFill>
                  <a:srgbClr val="FFFFFF"/>
                </a:solidFill>
                <a:ea typeface="Arial" pitchFamily="-112" charset="0"/>
                <a:cs typeface="Arial" pitchFamily="-112" charset="0"/>
              </a:rPr>
              <a:t>Utilized</a:t>
            </a:r>
            <a:endParaRPr lang="en-US" sz="1600">
              <a:solidFill>
                <a:srgbClr val="FFFFFF"/>
              </a:solidFill>
              <a:ea typeface="Arial" pitchFamily="-112" charset="0"/>
              <a:cs typeface="Arial" pitchFamily="-112" charset="0"/>
            </a:endParaRPr>
          </a:p>
          <a:p>
            <a:pPr algn="ctr"/>
            <a:r>
              <a:rPr lang="en-US" sz="1300">
                <a:solidFill>
                  <a:srgbClr val="FFFFFF"/>
                </a:solidFill>
                <a:ea typeface="Arial" pitchFamily="-112" charset="0"/>
                <a:cs typeface="Arial" pitchFamily="-112" charset="0"/>
              </a:rPr>
              <a:t>35%</a:t>
            </a:r>
          </a:p>
        </p:txBody>
      </p:sp>
      <p:sp>
        <p:nvSpPr>
          <p:cNvPr id="278540" name="Rectangle 11"/>
          <p:cNvSpPr>
            <a:spLocks/>
          </p:cNvSpPr>
          <p:nvPr/>
        </p:nvSpPr>
        <p:spPr bwMode="auto">
          <a:xfrm>
            <a:off x="3849688" y="3463925"/>
            <a:ext cx="722312" cy="446088"/>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1600" b="1">
                <a:solidFill>
                  <a:srgbClr val="FFFFFF"/>
                </a:solidFill>
                <a:ea typeface="Arial" pitchFamily="-112" charset="0"/>
                <a:cs typeface="Arial" pitchFamily="-112" charset="0"/>
              </a:rPr>
              <a:t>Wasted</a:t>
            </a:r>
            <a:endParaRPr lang="en-US" sz="1600">
              <a:solidFill>
                <a:srgbClr val="FFFFFF"/>
              </a:solidFill>
              <a:ea typeface="Arial" pitchFamily="-112" charset="0"/>
              <a:cs typeface="Arial" pitchFamily="-112" charset="0"/>
            </a:endParaRPr>
          </a:p>
          <a:p>
            <a:pPr algn="ctr"/>
            <a:r>
              <a:rPr lang="en-US" sz="1300">
                <a:solidFill>
                  <a:srgbClr val="FFFFFF"/>
                </a:solidFill>
                <a:ea typeface="Arial" pitchFamily="-112" charset="0"/>
                <a:cs typeface="Arial" pitchFamily="-112" charset="0"/>
              </a:rPr>
              <a:t>65%</a:t>
            </a:r>
          </a:p>
        </p:txBody>
      </p:sp>
      <p:sp>
        <p:nvSpPr>
          <p:cNvPr id="278541" name="Rectangle 12"/>
          <p:cNvSpPr>
            <a:spLocks/>
          </p:cNvSpPr>
          <p:nvPr/>
        </p:nvSpPr>
        <p:spPr bwMode="auto">
          <a:xfrm>
            <a:off x="7543800" y="2768600"/>
            <a:ext cx="912813" cy="446088"/>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1600" b="1">
                <a:solidFill>
                  <a:srgbClr val="FFFFFF"/>
                </a:solidFill>
                <a:ea typeface="Arial" pitchFamily="-112" charset="0"/>
                <a:cs typeface="Arial" pitchFamily="-112" charset="0"/>
              </a:rPr>
              <a:t>Business</a:t>
            </a:r>
            <a:endParaRPr lang="en-US" sz="1600">
              <a:solidFill>
                <a:srgbClr val="FFFFFF"/>
              </a:solidFill>
              <a:ea typeface="Arial" pitchFamily="-112" charset="0"/>
              <a:cs typeface="Arial" pitchFamily="-112" charset="0"/>
            </a:endParaRPr>
          </a:p>
          <a:p>
            <a:pPr algn="ctr"/>
            <a:r>
              <a:rPr lang="en-US" sz="1300">
                <a:solidFill>
                  <a:srgbClr val="FFFFFF"/>
                </a:solidFill>
                <a:ea typeface="Arial" pitchFamily="-112" charset="0"/>
                <a:cs typeface="Arial" pitchFamily="-112" charset="0"/>
              </a:rPr>
              <a:t>30%</a:t>
            </a:r>
          </a:p>
        </p:txBody>
      </p:sp>
      <p:sp>
        <p:nvSpPr>
          <p:cNvPr id="278542" name="Rectangle 13"/>
          <p:cNvSpPr>
            <a:spLocks/>
          </p:cNvSpPr>
          <p:nvPr/>
        </p:nvSpPr>
        <p:spPr bwMode="auto">
          <a:xfrm>
            <a:off x="6727825" y="3463925"/>
            <a:ext cx="741363" cy="446088"/>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1600" b="1">
                <a:solidFill>
                  <a:srgbClr val="FFFFFF"/>
                </a:solidFill>
                <a:ea typeface="Arial" pitchFamily="-112" charset="0"/>
                <a:cs typeface="Arial" pitchFamily="-112" charset="0"/>
              </a:rPr>
              <a:t>Upkeep</a:t>
            </a:r>
            <a:endParaRPr lang="en-US" sz="1600">
              <a:solidFill>
                <a:srgbClr val="FFFFFF"/>
              </a:solidFill>
              <a:ea typeface="Arial" pitchFamily="-112" charset="0"/>
              <a:cs typeface="Arial" pitchFamily="-112" charset="0"/>
            </a:endParaRPr>
          </a:p>
          <a:p>
            <a:pPr algn="ctr"/>
            <a:r>
              <a:rPr lang="en-US" sz="1300">
                <a:solidFill>
                  <a:srgbClr val="FFFFFF"/>
                </a:solidFill>
                <a:ea typeface="Arial" pitchFamily="-112" charset="0"/>
                <a:cs typeface="Arial" pitchFamily="-112" charset="0"/>
              </a:rPr>
              <a:t>70%</a:t>
            </a:r>
          </a:p>
        </p:txBody>
      </p:sp>
      <p:sp>
        <p:nvSpPr>
          <p:cNvPr id="278543" name="Rectangle 14"/>
          <p:cNvSpPr>
            <a:spLocks/>
          </p:cNvSpPr>
          <p:nvPr/>
        </p:nvSpPr>
        <p:spPr bwMode="auto">
          <a:xfrm>
            <a:off x="1027113" y="5932488"/>
            <a:ext cx="2867025" cy="246062"/>
          </a:xfrm>
          <a:prstGeom prst="rect">
            <a:avLst/>
          </a:prstGeom>
          <a:noFill/>
          <a:ln w="12700">
            <a:noFill/>
            <a:miter lim="800000"/>
            <a:headEnd/>
            <a:tailEnd/>
          </a:ln>
        </p:spPr>
        <p:txBody>
          <a:bodyPr lIns="0" tIns="0" rIns="0" bIns="0" anchor="ctr">
            <a:prstTxWarp prst="textNoShape">
              <a:avLst/>
            </a:prstTxWarp>
          </a:bodyPr>
          <a:lstStyle/>
          <a:p>
            <a:r>
              <a:rPr lang="en-US" sz="1000">
                <a:solidFill>
                  <a:srgbClr val="4D4D4D"/>
                </a:solidFill>
                <a:ea typeface="Arial" pitchFamily="-112" charset="0"/>
                <a:cs typeface="Arial" pitchFamily="-112" charset="0"/>
              </a:rPr>
              <a:t>Source: Nick Carr, “The Big Switch”</a:t>
            </a:r>
          </a:p>
        </p:txBody>
      </p:sp>
      <p:sp>
        <p:nvSpPr>
          <p:cNvPr id="278544" name="Rectangle 15"/>
          <p:cNvSpPr>
            <a:spLocks/>
          </p:cNvSpPr>
          <p:nvPr/>
        </p:nvSpPr>
        <p:spPr bwMode="auto">
          <a:xfrm>
            <a:off x="3500438" y="1360488"/>
            <a:ext cx="2443162" cy="276225"/>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1800">
                <a:solidFill>
                  <a:schemeClr val="tx1"/>
                </a:solidFill>
                <a:ea typeface="Arial" pitchFamily="-112" charset="0"/>
                <a:cs typeface="Arial" pitchFamily="-112" charset="0"/>
              </a:rPr>
              <a:t>Single Tenant Efficiency</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0578" name="Rectangle 6"/>
          <p:cNvSpPr>
            <a:spLocks noGrp="1" noChangeArrowheads="1"/>
          </p:cNvSpPr>
          <p:nvPr>
            <p:ph type="title"/>
          </p:nvPr>
        </p:nvSpPr>
        <p:spPr/>
        <p:txBody>
          <a:bodyPr/>
          <a:lstStyle/>
          <a:p>
            <a:pPr eaLnBrk="1" hangingPunct="1"/>
            <a:r>
              <a:rPr lang="en-US" smtClean="0">
                <a:ea typeface="ＭＳ Ｐゴシック" pitchFamily="-112" charset="-128"/>
                <a:cs typeface="ＭＳ Ｐゴシック" pitchFamily="-112" charset="-128"/>
              </a:rPr>
              <a:t>Multi-Tenancy Delivers Performance at Scale</a:t>
            </a:r>
          </a:p>
        </p:txBody>
      </p:sp>
      <p:sp>
        <p:nvSpPr>
          <p:cNvPr id="280579" name="AutoShape 1"/>
          <p:cNvSpPr>
            <a:spLocks/>
          </p:cNvSpPr>
          <p:nvPr/>
        </p:nvSpPr>
        <p:spPr bwMode="auto">
          <a:xfrm>
            <a:off x="647700" y="4875213"/>
            <a:ext cx="2389188" cy="871537"/>
          </a:xfrm>
          <a:prstGeom prst="roundRect">
            <a:avLst>
              <a:gd name="adj" fmla="val 12093"/>
            </a:avLst>
          </a:prstGeom>
          <a:gradFill rotWithShape="0">
            <a:gsLst>
              <a:gs pos="0">
                <a:srgbClr val="E7E7E7"/>
              </a:gs>
              <a:gs pos="100000">
                <a:srgbClr val="FFFFFF"/>
              </a:gs>
            </a:gsLst>
            <a:lin ang="5400000" scaled="1"/>
          </a:gradFill>
          <a:ln w="25400">
            <a:noFill/>
            <a:round/>
            <a:headEnd/>
            <a:tailEnd/>
          </a:ln>
        </p:spPr>
        <p:txBody>
          <a:bodyPr lIns="0" tIns="0" rIns="0" bIns="0">
            <a:prstTxWarp prst="textNoShape">
              <a:avLst/>
            </a:prstTxWarp>
          </a:bodyPr>
          <a:lstStyle/>
          <a:p>
            <a:pPr algn="ctr"/>
            <a:endParaRPr lang="en-US"/>
          </a:p>
        </p:txBody>
      </p:sp>
      <p:sp>
        <p:nvSpPr>
          <p:cNvPr id="280580" name="AutoShape 2"/>
          <p:cNvSpPr>
            <a:spLocks/>
          </p:cNvSpPr>
          <p:nvPr/>
        </p:nvSpPr>
        <p:spPr bwMode="auto">
          <a:xfrm>
            <a:off x="647700" y="3657600"/>
            <a:ext cx="2363788" cy="873125"/>
          </a:xfrm>
          <a:prstGeom prst="roundRect">
            <a:avLst>
              <a:gd name="adj" fmla="val 12093"/>
            </a:avLst>
          </a:prstGeom>
          <a:gradFill rotWithShape="0">
            <a:gsLst>
              <a:gs pos="0">
                <a:srgbClr val="E7E7E7"/>
              </a:gs>
              <a:gs pos="100000">
                <a:srgbClr val="FFFFFF"/>
              </a:gs>
            </a:gsLst>
            <a:lin ang="5400000" scaled="1"/>
          </a:gradFill>
          <a:ln w="25400">
            <a:noFill/>
            <a:round/>
            <a:headEnd/>
            <a:tailEnd/>
          </a:ln>
        </p:spPr>
        <p:txBody>
          <a:bodyPr lIns="0" tIns="0" rIns="0" bIns="0">
            <a:prstTxWarp prst="textNoShape">
              <a:avLst/>
            </a:prstTxWarp>
          </a:bodyPr>
          <a:lstStyle/>
          <a:p>
            <a:pPr algn="ctr"/>
            <a:endParaRPr lang="en-US"/>
          </a:p>
        </p:txBody>
      </p:sp>
      <p:sp>
        <p:nvSpPr>
          <p:cNvPr id="280581" name="AutoShape 3"/>
          <p:cNvSpPr>
            <a:spLocks/>
          </p:cNvSpPr>
          <p:nvPr/>
        </p:nvSpPr>
        <p:spPr bwMode="auto">
          <a:xfrm>
            <a:off x="647700" y="2462213"/>
            <a:ext cx="2316163" cy="873125"/>
          </a:xfrm>
          <a:prstGeom prst="roundRect">
            <a:avLst>
              <a:gd name="adj" fmla="val 12093"/>
            </a:avLst>
          </a:prstGeom>
          <a:gradFill rotWithShape="0">
            <a:gsLst>
              <a:gs pos="0">
                <a:srgbClr val="E7E7E7"/>
              </a:gs>
              <a:gs pos="100000">
                <a:srgbClr val="FFFFFF"/>
              </a:gs>
            </a:gsLst>
            <a:lin ang="5400000" scaled="1"/>
          </a:gradFill>
          <a:ln w="25400">
            <a:noFill/>
            <a:round/>
            <a:headEnd/>
            <a:tailEnd/>
          </a:ln>
        </p:spPr>
        <p:txBody>
          <a:bodyPr lIns="0" tIns="0" rIns="0" bIns="0">
            <a:prstTxWarp prst="textNoShape">
              <a:avLst/>
            </a:prstTxWarp>
          </a:bodyPr>
          <a:lstStyle/>
          <a:p>
            <a:pPr algn="ctr"/>
            <a:endParaRPr lang="en-US"/>
          </a:p>
        </p:txBody>
      </p:sp>
      <p:sp>
        <p:nvSpPr>
          <p:cNvPr id="280582" name="AutoShape 4"/>
          <p:cNvSpPr>
            <a:spLocks/>
          </p:cNvSpPr>
          <p:nvPr/>
        </p:nvSpPr>
        <p:spPr bwMode="auto">
          <a:xfrm>
            <a:off x="647700" y="1301750"/>
            <a:ext cx="2303463" cy="873125"/>
          </a:xfrm>
          <a:prstGeom prst="roundRect">
            <a:avLst>
              <a:gd name="adj" fmla="val 12093"/>
            </a:avLst>
          </a:prstGeom>
          <a:gradFill rotWithShape="0">
            <a:gsLst>
              <a:gs pos="0">
                <a:srgbClr val="E7E7E7"/>
              </a:gs>
              <a:gs pos="100000">
                <a:srgbClr val="FFFFFF"/>
              </a:gs>
            </a:gsLst>
            <a:lin ang="5400000" scaled="1"/>
          </a:gradFill>
          <a:ln w="25400">
            <a:noFill/>
            <a:round/>
            <a:headEnd/>
            <a:tailEnd/>
          </a:ln>
        </p:spPr>
        <p:txBody>
          <a:bodyPr lIns="0" tIns="0" rIns="0" bIns="0">
            <a:prstTxWarp prst="textNoShape">
              <a:avLst/>
            </a:prstTxWarp>
          </a:bodyPr>
          <a:lstStyle/>
          <a:p>
            <a:pPr algn="ctr"/>
            <a:endParaRPr lang="en-US"/>
          </a:p>
        </p:txBody>
      </p:sp>
      <p:pic>
        <p:nvPicPr>
          <p:cNvPr id="280583" name="Picture 5"/>
          <p:cNvPicPr>
            <a:picLocks noChangeAspect="1" noChangeArrowheads="1"/>
          </p:cNvPicPr>
          <p:nvPr/>
        </p:nvPicPr>
        <p:blipFill>
          <a:blip r:embed="rId3"/>
          <a:srcRect/>
          <a:stretch>
            <a:fillRect/>
          </a:stretch>
        </p:blipFill>
        <p:spPr bwMode="auto">
          <a:xfrm>
            <a:off x="4575175" y="1801813"/>
            <a:ext cx="4279900" cy="2940050"/>
          </a:xfrm>
          <a:prstGeom prst="rect">
            <a:avLst/>
          </a:prstGeom>
          <a:noFill/>
          <a:ln w="12700">
            <a:noFill/>
            <a:miter lim="800000"/>
            <a:headEnd/>
            <a:tailEnd/>
          </a:ln>
        </p:spPr>
      </p:pic>
      <p:sp>
        <p:nvSpPr>
          <p:cNvPr id="280584" name="Rectangle 7"/>
          <p:cNvSpPr>
            <a:spLocks/>
          </p:cNvSpPr>
          <p:nvPr/>
        </p:nvSpPr>
        <p:spPr bwMode="auto">
          <a:xfrm>
            <a:off x="396875" y="1420813"/>
            <a:ext cx="2752725" cy="274637"/>
          </a:xfrm>
          <a:prstGeom prst="rect">
            <a:avLst/>
          </a:prstGeom>
          <a:noFill/>
          <a:ln w="9525">
            <a:noFill/>
            <a:miter lim="800000"/>
            <a:headEnd/>
            <a:tailEnd/>
          </a:ln>
        </p:spPr>
        <p:txBody>
          <a:bodyPr lIns="15880" tIns="15880" rIns="15880" bIns="15880">
            <a:prstTxWarp prst="textNoShape">
              <a:avLst/>
            </a:prstTxWarp>
          </a:bodyPr>
          <a:lstStyle/>
          <a:p>
            <a:pPr marL="111125" indent="-111125" algn="ctr">
              <a:lnSpc>
                <a:spcPct val="120000"/>
              </a:lnSpc>
              <a:spcBef>
                <a:spcPts val="288"/>
              </a:spcBef>
            </a:pPr>
            <a:r>
              <a:rPr lang="en-US" sz="1300">
                <a:solidFill>
                  <a:srgbClr val="333333"/>
                </a:solidFill>
                <a:ea typeface="Arial" pitchFamily="-112" charset="0"/>
                <a:cs typeface="Arial" pitchFamily="-112" charset="0"/>
              </a:rPr>
              <a:t>Your Company</a:t>
            </a:r>
          </a:p>
        </p:txBody>
      </p:sp>
      <p:sp>
        <p:nvSpPr>
          <p:cNvPr id="280585" name="Rectangle 8"/>
          <p:cNvSpPr>
            <a:spLocks/>
          </p:cNvSpPr>
          <p:nvPr/>
        </p:nvSpPr>
        <p:spPr bwMode="auto">
          <a:xfrm>
            <a:off x="906463" y="2601913"/>
            <a:ext cx="1614487" cy="274637"/>
          </a:xfrm>
          <a:prstGeom prst="rect">
            <a:avLst/>
          </a:prstGeom>
          <a:noFill/>
          <a:ln w="9525">
            <a:noFill/>
            <a:miter lim="800000"/>
            <a:headEnd/>
            <a:tailEnd/>
          </a:ln>
        </p:spPr>
        <p:txBody>
          <a:bodyPr lIns="15880" tIns="15880" rIns="15880" bIns="15880">
            <a:prstTxWarp prst="textNoShape">
              <a:avLst/>
            </a:prstTxWarp>
          </a:bodyPr>
          <a:lstStyle/>
          <a:p>
            <a:pPr marL="111125" indent="-111125" algn="ctr">
              <a:lnSpc>
                <a:spcPct val="120000"/>
              </a:lnSpc>
              <a:spcBef>
                <a:spcPts val="288"/>
              </a:spcBef>
            </a:pPr>
            <a:r>
              <a:rPr lang="en-US" sz="1300">
                <a:solidFill>
                  <a:srgbClr val="333333"/>
                </a:solidFill>
                <a:ea typeface="Arial" pitchFamily="-112" charset="0"/>
                <a:cs typeface="Arial" pitchFamily="-112" charset="0"/>
              </a:rPr>
              <a:t>Your Division</a:t>
            </a:r>
          </a:p>
        </p:txBody>
      </p:sp>
      <p:sp>
        <p:nvSpPr>
          <p:cNvPr id="280586" name="Rectangle 9"/>
          <p:cNvSpPr>
            <a:spLocks/>
          </p:cNvSpPr>
          <p:nvPr/>
        </p:nvSpPr>
        <p:spPr bwMode="auto">
          <a:xfrm>
            <a:off x="947738" y="3833813"/>
            <a:ext cx="2049462" cy="274637"/>
          </a:xfrm>
          <a:prstGeom prst="rect">
            <a:avLst/>
          </a:prstGeom>
          <a:noFill/>
          <a:ln w="9525">
            <a:noFill/>
            <a:miter lim="800000"/>
            <a:headEnd/>
            <a:tailEnd/>
          </a:ln>
        </p:spPr>
        <p:txBody>
          <a:bodyPr lIns="15880" tIns="15880" rIns="15880" bIns="15880">
            <a:prstTxWarp prst="textNoShape">
              <a:avLst/>
            </a:prstTxWarp>
          </a:bodyPr>
          <a:lstStyle/>
          <a:p>
            <a:pPr algn="ctr">
              <a:lnSpc>
                <a:spcPct val="120000"/>
              </a:lnSpc>
              <a:spcBef>
                <a:spcPts val="288"/>
              </a:spcBef>
            </a:pPr>
            <a:r>
              <a:rPr lang="en-US" sz="1300">
                <a:solidFill>
                  <a:srgbClr val="333333"/>
                </a:solidFill>
                <a:ea typeface="Arial" pitchFamily="-112" charset="0"/>
                <a:cs typeface="Arial" pitchFamily="-112" charset="0"/>
              </a:rPr>
              <a:t>Your Customizations</a:t>
            </a:r>
          </a:p>
        </p:txBody>
      </p:sp>
      <p:sp>
        <p:nvSpPr>
          <p:cNvPr id="51" name="Oval 10"/>
          <p:cNvSpPr>
            <a:spLocks/>
          </p:cNvSpPr>
          <p:nvPr/>
        </p:nvSpPr>
        <p:spPr bwMode="auto">
          <a:xfrm>
            <a:off x="682625" y="1384300"/>
            <a:ext cx="368300" cy="344488"/>
          </a:xfrm>
          <a:prstGeom prst="ellipse">
            <a:avLst/>
          </a:prstGeom>
          <a:gradFill rotWithShape="0">
            <a:gsLst>
              <a:gs pos="0">
                <a:srgbClr val="004AB9"/>
              </a:gs>
              <a:gs pos="100000">
                <a:srgbClr val="1E54CF"/>
              </a:gs>
            </a:gsLst>
            <a:lin ang="5400000" scaled="1"/>
          </a:gradFill>
          <a:ln w="12700">
            <a:noFill/>
            <a:round/>
            <a:headEnd/>
            <a:tailEnd/>
          </a:ln>
          <a:effectLst>
            <a:outerShdw blurRad="63500" dist="76199" dir="2700000" algn="ctr" rotWithShape="0">
              <a:srgbClr val="000000">
                <a:alpha val="75000"/>
              </a:srgbClr>
            </a:outerShdw>
          </a:effectLst>
        </p:spPr>
        <p:txBody>
          <a:bodyPr lIns="0" tIns="0" rIns="0" bIns="0" anchor="ctr">
            <a:prstTxWarp prst="textNoShape">
              <a:avLst/>
            </a:prstTxWarp>
          </a:bodyPr>
          <a:lstStyle/>
          <a:p>
            <a:pPr algn="ctr">
              <a:defRPr/>
            </a:pPr>
            <a:r>
              <a:rPr lang="en-US" sz="1200" dirty="0">
                <a:solidFill>
                  <a:srgbClr val="FFFFFF"/>
                </a:solidFill>
                <a:effectLst>
                  <a:outerShdw blurRad="38100" dist="38100" dir="2700000" algn="tl">
                    <a:srgbClr val="000000"/>
                  </a:outerShdw>
                </a:effectLst>
                <a:ea typeface="Arial" pitchFamily="-112" charset="0"/>
                <a:cs typeface="Arial" pitchFamily="-112" charset="0"/>
              </a:rPr>
              <a:t>1</a:t>
            </a:r>
          </a:p>
        </p:txBody>
      </p:sp>
      <p:sp>
        <p:nvSpPr>
          <p:cNvPr id="280588" name="Rectangle 11"/>
          <p:cNvSpPr>
            <a:spLocks/>
          </p:cNvSpPr>
          <p:nvPr/>
        </p:nvSpPr>
        <p:spPr bwMode="auto">
          <a:xfrm>
            <a:off x="2300288" y="1125538"/>
            <a:ext cx="217487" cy="196850"/>
          </a:xfrm>
          <a:prstGeom prst="rect">
            <a:avLst/>
          </a:prstGeom>
          <a:noFill/>
          <a:ln w="12700">
            <a:noFill/>
            <a:miter lim="800000"/>
            <a:headEnd/>
            <a:tailEnd/>
          </a:ln>
        </p:spPr>
        <p:txBody>
          <a:bodyPr lIns="15880" tIns="15880" rIns="15880" bIns="15880">
            <a:prstTxWarp prst="textNoShape">
              <a:avLst/>
            </a:prstTxWarp>
          </a:bodyPr>
          <a:lstStyle/>
          <a:p>
            <a:pPr algn="ctr"/>
            <a:r>
              <a:rPr lang="en-US" sz="800" b="1">
                <a:solidFill>
                  <a:srgbClr val="FFFFFF"/>
                </a:solidFill>
                <a:ea typeface="Arial" pitchFamily="-112" charset="0"/>
                <a:cs typeface="Arial" pitchFamily="-112" charset="0"/>
              </a:rPr>
              <a:t>1</a:t>
            </a:r>
          </a:p>
        </p:txBody>
      </p:sp>
      <p:sp>
        <p:nvSpPr>
          <p:cNvPr id="280589" name="Rectangle 12"/>
          <p:cNvSpPr>
            <a:spLocks/>
          </p:cNvSpPr>
          <p:nvPr/>
        </p:nvSpPr>
        <p:spPr bwMode="auto">
          <a:xfrm>
            <a:off x="925513" y="5022850"/>
            <a:ext cx="1995487" cy="274638"/>
          </a:xfrm>
          <a:prstGeom prst="rect">
            <a:avLst/>
          </a:prstGeom>
          <a:noFill/>
          <a:ln w="9525">
            <a:noFill/>
            <a:miter lim="800000"/>
            <a:headEnd/>
            <a:tailEnd/>
          </a:ln>
        </p:spPr>
        <p:txBody>
          <a:bodyPr lIns="15880" tIns="15880" rIns="15880" bIns="15880">
            <a:prstTxWarp prst="textNoShape">
              <a:avLst/>
            </a:prstTxWarp>
          </a:bodyPr>
          <a:lstStyle/>
          <a:p>
            <a:pPr algn="ctr">
              <a:lnSpc>
                <a:spcPct val="120000"/>
              </a:lnSpc>
              <a:spcBef>
                <a:spcPts val="288"/>
              </a:spcBef>
            </a:pPr>
            <a:r>
              <a:rPr lang="en-US" sz="1300">
                <a:solidFill>
                  <a:srgbClr val="333333"/>
                </a:solidFill>
                <a:ea typeface="Arial" pitchFamily="-112" charset="0"/>
                <a:cs typeface="Arial" pitchFamily="-112" charset="0"/>
              </a:rPr>
              <a:t>Your Sharing Model</a:t>
            </a:r>
          </a:p>
        </p:txBody>
      </p:sp>
      <p:grpSp>
        <p:nvGrpSpPr>
          <p:cNvPr id="2" name="Group 13"/>
          <p:cNvGrpSpPr>
            <a:grpSpLocks/>
          </p:cNvGrpSpPr>
          <p:nvPr/>
        </p:nvGrpSpPr>
        <p:grpSpPr bwMode="auto">
          <a:xfrm>
            <a:off x="1601788" y="5364163"/>
            <a:ext cx="557212" cy="633412"/>
            <a:chOff x="0" y="0"/>
            <a:chExt cx="736" cy="720"/>
          </a:xfrm>
        </p:grpSpPr>
        <p:sp>
          <p:nvSpPr>
            <p:cNvPr id="280618" name="Rectangle 14"/>
            <p:cNvSpPr>
              <a:spLocks/>
            </p:cNvSpPr>
            <p:nvPr/>
          </p:nvSpPr>
          <p:spPr bwMode="auto">
            <a:xfrm>
              <a:off x="0" y="0"/>
              <a:ext cx="735" cy="720"/>
            </a:xfrm>
            <a:prstGeom prst="rect">
              <a:avLst/>
            </a:prstGeom>
            <a:solidFill>
              <a:srgbClr val="FFFFFF"/>
            </a:solidFill>
            <a:ln w="9525">
              <a:noFill/>
              <a:miter lim="800000"/>
              <a:headEnd/>
              <a:tailEnd/>
            </a:ln>
          </p:spPr>
          <p:txBody>
            <a:bodyPr lIns="0" tIns="0" rIns="0" bIns="0">
              <a:prstTxWarp prst="textNoShape">
                <a:avLst/>
              </a:prstTxWarp>
            </a:bodyPr>
            <a:lstStyle/>
            <a:p>
              <a:pPr algn="ctr"/>
              <a:endParaRPr lang="en-US"/>
            </a:p>
          </p:txBody>
        </p:sp>
        <p:pic>
          <p:nvPicPr>
            <p:cNvPr id="280619" name="Picture 15"/>
            <p:cNvPicPr>
              <a:picLocks noChangeArrowheads="1"/>
            </p:cNvPicPr>
            <p:nvPr/>
          </p:nvPicPr>
          <p:blipFill>
            <a:blip r:embed="rId4"/>
            <a:srcRect/>
            <a:stretch>
              <a:fillRect/>
            </a:stretch>
          </p:blipFill>
          <p:spPr bwMode="auto">
            <a:xfrm>
              <a:off x="0" y="0"/>
              <a:ext cx="736" cy="720"/>
            </a:xfrm>
            <a:prstGeom prst="rect">
              <a:avLst/>
            </a:prstGeom>
            <a:noFill/>
            <a:ln w="9525">
              <a:noFill/>
              <a:miter lim="800000"/>
              <a:headEnd/>
              <a:tailEnd/>
            </a:ln>
          </p:spPr>
        </p:pic>
      </p:grpSp>
      <p:sp>
        <p:nvSpPr>
          <p:cNvPr id="280591" name="Rectangle 16"/>
          <p:cNvSpPr>
            <a:spLocks/>
          </p:cNvSpPr>
          <p:nvPr/>
        </p:nvSpPr>
        <p:spPr bwMode="auto">
          <a:xfrm>
            <a:off x="6300788" y="4914900"/>
            <a:ext cx="1141412" cy="287338"/>
          </a:xfrm>
          <a:prstGeom prst="rect">
            <a:avLst/>
          </a:prstGeom>
          <a:noFill/>
          <a:ln w="9525">
            <a:noFill/>
            <a:miter lim="800000"/>
            <a:headEnd/>
            <a:tailEnd/>
          </a:ln>
        </p:spPr>
        <p:txBody>
          <a:bodyPr lIns="15880" tIns="15880" rIns="15880" bIns="15880">
            <a:prstTxWarp prst="textNoShape">
              <a:avLst/>
            </a:prstTxWarp>
          </a:bodyPr>
          <a:lstStyle/>
          <a:p>
            <a:pPr indent="11113" algn="ctr">
              <a:spcBef>
                <a:spcPts val="563"/>
              </a:spcBef>
              <a:tabLst>
                <a:tab pos="0" algn="l"/>
              </a:tabLst>
            </a:pPr>
            <a:r>
              <a:rPr lang="en-US" sz="1300" b="1">
                <a:solidFill>
                  <a:srgbClr val="333333"/>
                </a:solidFill>
                <a:ea typeface="Arial" pitchFamily="-112" charset="0"/>
                <a:cs typeface="Arial" pitchFamily="-112" charset="0"/>
              </a:rPr>
              <a:t>Massive Scale</a:t>
            </a:r>
          </a:p>
        </p:txBody>
      </p:sp>
      <p:sp>
        <p:nvSpPr>
          <p:cNvPr id="280592" name="Rectangle 17"/>
          <p:cNvSpPr>
            <a:spLocks/>
          </p:cNvSpPr>
          <p:nvPr/>
        </p:nvSpPr>
        <p:spPr bwMode="auto">
          <a:xfrm>
            <a:off x="3505200" y="5411788"/>
            <a:ext cx="1165225" cy="469900"/>
          </a:xfrm>
          <a:prstGeom prst="rect">
            <a:avLst/>
          </a:prstGeom>
          <a:noFill/>
          <a:ln w="9525">
            <a:noFill/>
            <a:miter lim="800000"/>
            <a:headEnd/>
            <a:tailEnd/>
          </a:ln>
        </p:spPr>
        <p:txBody>
          <a:bodyPr lIns="15880" tIns="15880" rIns="15880" bIns="15880">
            <a:prstTxWarp prst="textNoShape">
              <a:avLst/>
            </a:prstTxWarp>
          </a:bodyPr>
          <a:lstStyle/>
          <a:p>
            <a:pPr algn="ctr"/>
            <a:r>
              <a:rPr lang="en-US" sz="1100">
                <a:solidFill>
                  <a:srgbClr val="333333"/>
                </a:solidFill>
                <a:ea typeface="Arial" pitchFamily="-112" charset="0"/>
                <a:cs typeface="Arial" pitchFamily="-112" charset="0"/>
              </a:rPr>
              <a:t>Sub-second response time</a:t>
            </a:r>
          </a:p>
        </p:txBody>
      </p:sp>
      <p:sp>
        <p:nvSpPr>
          <p:cNvPr id="280593" name="Rectangle 18"/>
          <p:cNvSpPr>
            <a:spLocks/>
          </p:cNvSpPr>
          <p:nvPr/>
        </p:nvSpPr>
        <p:spPr bwMode="auto">
          <a:xfrm>
            <a:off x="6313488" y="5403850"/>
            <a:ext cx="1084262" cy="469900"/>
          </a:xfrm>
          <a:prstGeom prst="rect">
            <a:avLst/>
          </a:prstGeom>
          <a:noFill/>
          <a:ln w="9525">
            <a:noFill/>
            <a:miter lim="800000"/>
            <a:headEnd/>
            <a:tailEnd/>
          </a:ln>
        </p:spPr>
        <p:txBody>
          <a:bodyPr lIns="15880" tIns="15880" rIns="15880" bIns="15880">
            <a:prstTxWarp prst="textNoShape">
              <a:avLst/>
            </a:prstTxWarp>
          </a:bodyPr>
          <a:lstStyle/>
          <a:p>
            <a:pPr algn="ctr"/>
            <a:r>
              <a:rPr lang="en-US" sz="1100">
                <a:solidFill>
                  <a:srgbClr val="333333"/>
                </a:solidFill>
                <a:ea typeface="Arial" pitchFamily="-112" charset="0"/>
                <a:cs typeface="Arial" pitchFamily="-112" charset="0"/>
              </a:rPr>
              <a:t>Billions of transactions</a:t>
            </a:r>
          </a:p>
        </p:txBody>
      </p:sp>
      <p:sp>
        <p:nvSpPr>
          <p:cNvPr id="60" name="Oval 19"/>
          <p:cNvSpPr>
            <a:spLocks/>
          </p:cNvSpPr>
          <p:nvPr/>
        </p:nvSpPr>
        <p:spPr bwMode="auto">
          <a:xfrm>
            <a:off x="700088" y="2562225"/>
            <a:ext cx="320675" cy="366713"/>
          </a:xfrm>
          <a:prstGeom prst="ellipse">
            <a:avLst/>
          </a:prstGeom>
          <a:gradFill rotWithShape="0">
            <a:gsLst>
              <a:gs pos="0">
                <a:srgbClr val="004AB9"/>
              </a:gs>
              <a:gs pos="100000">
                <a:srgbClr val="1E54CF"/>
              </a:gs>
            </a:gsLst>
            <a:lin ang="5400000" scaled="1"/>
          </a:gradFill>
          <a:ln w="12700">
            <a:noFill/>
            <a:round/>
            <a:headEnd/>
            <a:tailEnd/>
          </a:ln>
          <a:effectLst>
            <a:outerShdw blurRad="63500" dist="76199" dir="2700000" algn="ctr" rotWithShape="0">
              <a:srgbClr val="000000">
                <a:alpha val="75000"/>
              </a:srgbClr>
            </a:outerShdw>
          </a:effectLst>
        </p:spPr>
        <p:txBody>
          <a:bodyPr lIns="0" tIns="0" rIns="0" bIns="0" anchor="ctr">
            <a:prstTxWarp prst="textNoShape">
              <a:avLst/>
            </a:prstTxWarp>
          </a:bodyPr>
          <a:lstStyle/>
          <a:p>
            <a:pPr algn="ctr">
              <a:defRPr/>
            </a:pPr>
            <a:r>
              <a:rPr lang="en-US" sz="1200" dirty="0">
                <a:solidFill>
                  <a:srgbClr val="FFFFFF"/>
                </a:solidFill>
                <a:effectLst>
                  <a:outerShdw blurRad="38100" dist="38100" dir="2700000" algn="tl">
                    <a:srgbClr val="000000"/>
                  </a:outerShdw>
                </a:effectLst>
                <a:ea typeface="Arial" pitchFamily="-112" charset="0"/>
                <a:cs typeface="Arial" pitchFamily="-112" charset="0"/>
              </a:rPr>
              <a:t>2</a:t>
            </a:r>
          </a:p>
        </p:txBody>
      </p:sp>
      <p:sp>
        <p:nvSpPr>
          <p:cNvPr id="61" name="Oval 20"/>
          <p:cNvSpPr>
            <a:spLocks/>
          </p:cNvSpPr>
          <p:nvPr/>
        </p:nvSpPr>
        <p:spPr bwMode="auto">
          <a:xfrm>
            <a:off x="687388" y="3767138"/>
            <a:ext cx="357187" cy="365125"/>
          </a:xfrm>
          <a:prstGeom prst="ellipse">
            <a:avLst/>
          </a:prstGeom>
          <a:gradFill rotWithShape="0">
            <a:gsLst>
              <a:gs pos="0">
                <a:srgbClr val="004AB9"/>
              </a:gs>
              <a:gs pos="100000">
                <a:srgbClr val="1E54CF"/>
              </a:gs>
            </a:gsLst>
            <a:lin ang="5400000" scaled="1"/>
          </a:gradFill>
          <a:ln w="12700">
            <a:noFill/>
            <a:round/>
            <a:headEnd/>
            <a:tailEnd/>
          </a:ln>
          <a:effectLst>
            <a:outerShdw blurRad="63500" dist="76199" dir="2700000" algn="ctr" rotWithShape="0">
              <a:srgbClr val="000000">
                <a:alpha val="75000"/>
              </a:srgbClr>
            </a:outerShdw>
          </a:effectLst>
        </p:spPr>
        <p:txBody>
          <a:bodyPr lIns="0" tIns="0" rIns="0" bIns="0" anchor="ctr">
            <a:prstTxWarp prst="textNoShape">
              <a:avLst/>
            </a:prstTxWarp>
          </a:bodyPr>
          <a:lstStyle/>
          <a:p>
            <a:pPr algn="ctr">
              <a:defRPr/>
            </a:pPr>
            <a:r>
              <a:rPr lang="en-US" sz="1200" dirty="0">
                <a:solidFill>
                  <a:srgbClr val="FFFFFF"/>
                </a:solidFill>
                <a:effectLst>
                  <a:outerShdw blurRad="38100" dist="38100" dir="2700000" algn="tl">
                    <a:srgbClr val="000000"/>
                  </a:outerShdw>
                </a:effectLst>
                <a:ea typeface="Arial" pitchFamily="-112" charset="0"/>
                <a:cs typeface="Arial" pitchFamily="-112" charset="0"/>
              </a:rPr>
              <a:t>3</a:t>
            </a:r>
          </a:p>
        </p:txBody>
      </p:sp>
      <p:sp>
        <p:nvSpPr>
          <p:cNvPr id="62" name="Oval 21"/>
          <p:cNvSpPr>
            <a:spLocks/>
          </p:cNvSpPr>
          <p:nvPr/>
        </p:nvSpPr>
        <p:spPr bwMode="auto">
          <a:xfrm>
            <a:off x="687388" y="4967288"/>
            <a:ext cx="357187" cy="385762"/>
          </a:xfrm>
          <a:prstGeom prst="ellipse">
            <a:avLst/>
          </a:prstGeom>
          <a:gradFill rotWithShape="0">
            <a:gsLst>
              <a:gs pos="0">
                <a:srgbClr val="004AB9"/>
              </a:gs>
              <a:gs pos="100000">
                <a:srgbClr val="1E54CF"/>
              </a:gs>
            </a:gsLst>
            <a:lin ang="5400000" scaled="1"/>
          </a:gradFill>
          <a:ln w="12700">
            <a:noFill/>
            <a:round/>
            <a:headEnd/>
            <a:tailEnd/>
          </a:ln>
          <a:effectLst>
            <a:outerShdw blurRad="63500" dist="76199" dir="2700000" algn="ctr" rotWithShape="0">
              <a:srgbClr val="000000">
                <a:alpha val="75000"/>
              </a:srgbClr>
            </a:outerShdw>
          </a:effectLst>
        </p:spPr>
        <p:txBody>
          <a:bodyPr lIns="0" tIns="0" rIns="0" bIns="0" anchor="ctr">
            <a:prstTxWarp prst="textNoShape">
              <a:avLst/>
            </a:prstTxWarp>
          </a:bodyPr>
          <a:lstStyle/>
          <a:p>
            <a:pPr algn="ctr">
              <a:defRPr/>
            </a:pPr>
            <a:r>
              <a:rPr lang="en-US" sz="1200" dirty="0">
                <a:solidFill>
                  <a:srgbClr val="FFFFFF"/>
                </a:solidFill>
                <a:effectLst>
                  <a:outerShdw blurRad="38100" dist="38100" dir="2700000" algn="tl">
                    <a:srgbClr val="000000"/>
                  </a:outerShdw>
                </a:effectLst>
                <a:ea typeface="Arial" pitchFamily="-112" charset="0"/>
                <a:cs typeface="Arial" pitchFamily="-112" charset="0"/>
              </a:rPr>
              <a:t>4</a:t>
            </a:r>
          </a:p>
        </p:txBody>
      </p:sp>
      <p:pic>
        <p:nvPicPr>
          <p:cNvPr id="280597" name="Picture 22"/>
          <p:cNvPicPr>
            <a:picLocks noChangeArrowheads="1"/>
          </p:cNvPicPr>
          <p:nvPr/>
        </p:nvPicPr>
        <p:blipFill>
          <a:blip r:embed="rId5"/>
          <a:srcRect/>
          <a:stretch>
            <a:fillRect/>
          </a:stretch>
        </p:blipFill>
        <p:spPr bwMode="auto">
          <a:xfrm>
            <a:off x="1614488" y="1787525"/>
            <a:ext cx="544512" cy="520700"/>
          </a:xfrm>
          <a:prstGeom prst="rect">
            <a:avLst/>
          </a:prstGeom>
          <a:noFill/>
          <a:ln w="12700">
            <a:noFill/>
            <a:miter lim="800000"/>
            <a:headEnd/>
            <a:tailEnd/>
          </a:ln>
        </p:spPr>
      </p:pic>
      <p:grpSp>
        <p:nvGrpSpPr>
          <p:cNvPr id="3" name="Group 23"/>
          <p:cNvGrpSpPr>
            <a:grpSpLocks/>
          </p:cNvGrpSpPr>
          <p:nvPr/>
        </p:nvGrpSpPr>
        <p:grpSpPr bwMode="auto">
          <a:xfrm>
            <a:off x="1549400" y="2982913"/>
            <a:ext cx="671513" cy="450850"/>
            <a:chOff x="0" y="0"/>
            <a:chExt cx="887" cy="511"/>
          </a:xfrm>
        </p:grpSpPr>
        <p:sp>
          <p:nvSpPr>
            <p:cNvPr id="280608" name="AutoShape 24"/>
            <p:cNvSpPr>
              <a:spLocks/>
            </p:cNvSpPr>
            <p:nvPr/>
          </p:nvSpPr>
          <p:spPr bwMode="auto">
            <a:xfrm>
              <a:off x="82" y="259"/>
              <a:ext cx="713" cy="77"/>
            </a:xfrm>
            <a:custGeom>
              <a:avLst/>
              <a:gdLst>
                <a:gd name="T0" fmla="*/ 0 w 21600"/>
                <a:gd name="T1" fmla="*/ 0 h 21600"/>
                <a:gd name="T2" fmla="*/ 21600 w 21600"/>
                <a:gd name="T3" fmla="*/ 21600 h 21600"/>
              </a:gdLst>
              <a:ahLst/>
              <a:cxnLst/>
              <a:rect l="T0" t="T1" r="T2" b="T3"/>
              <a:pathLst>
                <a:path w="21600" h="21600">
                  <a:moveTo>
                    <a:pt x="0" y="21600"/>
                  </a:moveTo>
                  <a:lnTo>
                    <a:pt x="0" y="0"/>
                  </a:lnTo>
                  <a:lnTo>
                    <a:pt x="21445" y="0"/>
                  </a:lnTo>
                  <a:lnTo>
                    <a:pt x="21600" y="21600"/>
                  </a:lnTo>
                </a:path>
              </a:pathLst>
            </a:custGeom>
            <a:noFill/>
            <a:ln w="25400">
              <a:solidFill>
                <a:srgbClr val="4C4C4C"/>
              </a:solidFill>
              <a:miter lim="800000"/>
              <a:headEnd/>
              <a:tailEnd/>
            </a:ln>
          </p:spPr>
          <p:txBody>
            <a:bodyPr lIns="0" tIns="0" rIns="0" bIns="0">
              <a:prstTxWarp prst="textNoShape">
                <a:avLst/>
              </a:prstTxWarp>
            </a:bodyPr>
            <a:lstStyle/>
            <a:p>
              <a:pPr algn="ctr"/>
              <a:endParaRPr lang="en-US"/>
            </a:p>
          </p:txBody>
        </p:sp>
        <p:sp>
          <p:nvSpPr>
            <p:cNvPr id="280609" name="Line 25"/>
            <p:cNvSpPr>
              <a:spLocks noChangeShapeType="1"/>
            </p:cNvSpPr>
            <p:nvPr/>
          </p:nvSpPr>
          <p:spPr bwMode="auto">
            <a:xfrm>
              <a:off x="266" y="266"/>
              <a:ext cx="0" cy="64"/>
            </a:xfrm>
            <a:prstGeom prst="line">
              <a:avLst/>
            </a:prstGeom>
            <a:noFill/>
            <a:ln w="25400">
              <a:solidFill>
                <a:srgbClr val="4C4C4C"/>
              </a:solidFill>
              <a:round/>
              <a:headEnd/>
              <a:tailEnd/>
            </a:ln>
          </p:spPr>
          <p:txBody>
            <a:bodyPr>
              <a:prstTxWarp prst="textNoShape">
                <a:avLst/>
              </a:prstTxWarp>
            </a:bodyPr>
            <a:lstStyle/>
            <a:p>
              <a:endParaRPr lang="en-US"/>
            </a:p>
          </p:txBody>
        </p:sp>
        <p:sp>
          <p:nvSpPr>
            <p:cNvPr id="280610" name="Line 26"/>
            <p:cNvSpPr>
              <a:spLocks noChangeShapeType="1"/>
            </p:cNvSpPr>
            <p:nvPr/>
          </p:nvSpPr>
          <p:spPr bwMode="auto">
            <a:xfrm>
              <a:off x="441" y="189"/>
              <a:ext cx="0" cy="149"/>
            </a:xfrm>
            <a:prstGeom prst="line">
              <a:avLst/>
            </a:prstGeom>
            <a:noFill/>
            <a:ln w="25400">
              <a:solidFill>
                <a:srgbClr val="4C4C4C"/>
              </a:solidFill>
              <a:round/>
              <a:headEnd/>
              <a:tailEnd/>
            </a:ln>
          </p:spPr>
          <p:txBody>
            <a:bodyPr>
              <a:prstTxWarp prst="textNoShape">
                <a:avLst/>
              </a:prstTxWarp>
            </a:bodyPr>
            <a:lstStyle/>
            <a:p>
              <a:endParaRPr lang="en-US"/>
            </a:p>
          </p:txBody>
        </p:sp>
        <p:sp>
          <p:nvSpPr>
            <p:cNvPr id="280611" name="Line 27"/>
            <p:cNvSpPr>
              <a:spLocks noChangeShapeType="1"/>
            </p:cNvSpPr>
            <p:nvPr/>
          </p:nvSpPr>
          <p:spPr bwMode="auto">
            <a:xfrm>
              <a:off x="626" y="266"/>
              <a:ext cx="0" cy="64"/>
            </a:xfrm>
            <a:prstGeom prst="line">
              <a:avLst/>
            </a:prstGeom>
            <a:noFill/>
            <a:ln w="25400">
              <a:solidFill>
                <a:srgbClr val="4C4C4C"/>
              </a:solidFill>
              <a:round/>
              <a:headEnd/>
              <a:tailEnd/>
            </a:ln>
          </p:spPr>
          <p:txBody>
            <a:bodyPr>
              <a:prstTxWarp prst="textNoShape">
                <a:avLst/>
              </a:prstTxWarp>
            </a:bodyPr>
            <a:lstStyle/>
            <a:p>
              <a:endParaRPr lang="en-US"/>
            </a:p>
          </p:txBody>
        </p:sp>
        <p:sp>
          <p:nvSpPr>
            <p:cNvPr id="280612" name="AutoShape 28"/>
            <p:cNvSpPr>
              <a:spLocks/>
            </p:cNvSpPr>
            <p:nvPr/>
          </p:nvSpPr>
          <p:spPr bwMode="auto">
            <a:xfrm>
              <a:off x="0" y="301"/>
              <a:ext cx="169" cy="210"/>
            </a:xfrm>
            <a:prstGeom prst="roundRect">
              <a:avLst>
                <a:gd name="adj" fmla="val 22037"/>
              </a:avLst>
            </a:prstGeom>
            <a:solidFill>
              <a:srgbClr val="0080FF"/>
            </a:solidFill>
            <a:ln w="25400">
              <a:noFill/>
              <a:round/>
              <a:headEnd/>
              <a:tailEnd/>
            </a:ln>
          </p:spPr>
          <p:txBody>
            <a:bodyPr lIns="0" tIns="0" rIns="0" bIns="0">
              <a:prstTxWarp prst="textNoShape">
                <a:avLst/>
              </a:prstTxWarp>
            </a:bodyPr>
            <a:lstStyle/>
            <a:p>
              <a:pPr algn="ctr"/>
              <a:endParaRPr lang="en-US"/>
            </a:p>
          </p:txBody>
        </p:sp>
        <p:sp>
          <p:nvSpPr>
            <p:cNvPr id="280613" name="AutoShape 29"/>
            <p:cNvSpPr>
              <a:spLocks/>
            </p:cNvSpPr>
            <p:nvPr/>
          </p:nvSpPr>
          <p:spPr bwMode="auto">
            <a:xfrm>
              <a:off x="179" y="301"/>
              <a:ext cx="170" cy="210"/>
            </a:xfrm>
            <a:prstGeom prst="roundRect">
              <a:avLst>
                <a:gd name="adj" fmla="val 22037"/>
              </a:avLst>
            </a:prstGeom>
            <a:solidFill>
              <a:srgbClr val="0080FF"/>
            </a:solidFill>
            <a:ln w="25400">
              <a:noFill/>
              <a:round/>
              <a:headEnd/>
              <a:tailEnd/>
            </a:ln>
          </p:spPr>
          <p:txBody>
            <a:bodyPr lIns="0" tIns="0" rIns="0" bIns="0">
              <a:prstTxWarp prst="textNoShape">
                <a:avLst/>
              </a:prstTxWarp>
            </a:bodyPr>
            <a:lstStyle/>
            <a:p>
              <a:pPr algn="ctr"/>
              <a:endParaRPr lang="en-US"/>
            </a:p>
          </p:txBody>
        </p:sp>
        <p:sp>
          <p:nvSpPr>
            <p:cNvPr id="280614" name="AutoShape 30"/>
            <p:cNvSpPr>
              <a:spLocks/>
            </p:cNvSpPr>
            <p:nvPr/>
          </p:nvSpPr>
          <p:spPr bwMode="auto">
            <a:xfrm>
              <a:off x="359" y="301"/>
              <a:ext cx="169" cy="210"/>
            </a:xfrm>
            <a:prstGeom prst="roundRect">
              <a:avLst>
                <a:gd name="adj" fmla="val 22037"/>
              </a:avLst>
            </a:prstGeom>
            <a:solidFill>
              <a:srgbClr val="0080FF"/>
            </a:solidFill>
            <a:ln w="25400">
              <a:noFill/>
              <a:round/>
              <a:headEnd/>
              <a:tailEnd/>
            </a:ln>
          </p:spPr>
          <p:txBody>
            <a:bodyPr lIns="0" tIns="0" rIns="0" bIns="0">
              <a:prstTxWarp prst="textNoShape">
                <a:avLst/>
              </a:prstTxWarp>
            </a:bodyPr>
            <a:lstStyle/>
            <a:p>
              <a:pPr algn="ctr"/>
              <a:endParaRPr lang="en-US"/>
            </a:p>
          </p:txBody>
        </p:sp>
        <p:sp>
          <p:nvSpPr>
            <p:cNvPr id="280615" name="AutoShape 31"/>
            <p:cNvSpPr>
              <a:spLocks/>
            </p:cNvSpPr>
            <p:nvPr/>
          </p:nvSpPr>
          <p:spPr bwMode="auto">
            <a:xfrm>
              <a:off x="538" y="301"/>
              <a:ext cx="170" cy="210"/>
            </a:xfrm>
            <a:prstGeom prst="roundRect">
              <a:avLst>
                <a:gd name="adj" fmla="val 22037"/>
              </a:avLst>
            </a:prstGeom>
            <a:solidFill>
              <a:srgbClr val="0080FF"/>
            </a:solidFill>
            <a:ln w="25400">
              <a:noFill/>
              <a:round/>
              <a:headEnd/>
              <a:tailEnd/>
            </a:ln>
          </p:spPr>
          <p:txBody>
            <a:bodyPr lIns="0" tIns="0" rIns="0" bIns="0">
              <a:prstTxWarp prst="textNoShape">
                <a:avLst/>
              </a:prstTxWarp>
            </a:bodyPr>
            <a:lstStyle/>
            <a:p>
              <a:pPr algn="ctr"/>
              <a:endParaRPr lang="en-US"/>
            </a:p>
          </p:txBody>
        </p:sp>
        <p:sp>
          <p:nvSpPr>
            <p:cNvPr id="280616" name="AutoShape 32"/>
            <p:cNvSpPr>
              <a:spLocks/>
            </p:cNvSpPr>
            <p:nvPr/>
          </p:nvSpPr>
          <p:spPr bwMode="auto">
            <a:xfrm>
              <a:off x="718" y="301"/>
              <a:ext cx="169" cy="210"/>
            </a:xfrm>
            <a:prstGeom prst="roundRect">
              <a:avLst>
                <a:gd name="adj" fmla="val 22037"/>
              </a:avLst>
            </a:prstGeom>
            <a:solidFill>
              <a:srgbClr val="0080FF"/>
            </a:solidFill>
            <a:ln w="25400">
              <a:noFill/>
              <a:round/>
              <a:headEnd/>
              <a:tailEnd/>
            </a:ln>
          </p:spPr>
          <p:txBody>
            <a:bodyPr lIns="0" tIns="0" rIns="0" bIns="0">
              <a:prstTxWarp prst="textNoShape">
                <a:avLst/>
              </a:prstTxWarp>
            </a:bodyPr>
            <a:lstStyle/>
            <a:p>
              <a:pPr algn="ctr"/>
              <a:endParaRPr lang="en-US"/>
            </a:p>
          </p:txBody>
        </p:sp>
        <p:sp>
          <p:nvSpPr>
            <p:cNvPr id="280617" name="AutoShape 33"/>
            <p:cNvSpPr>
              <a:spLocks/>
            </p:cNvSpPr>
            <p:nvPr/>
          </p:nvSpPr>
          <p:spPr bwMode="auto">
            <a:xfrm>
              <a:off x="359" y="0"/>
              <a:ext cx="169" cy="210"/>
            </a:xfrm>
            <a:prstGeom prst="roundRect">
              <a:avLst>
                <a:gd name="adj" fmla="val 22037"/>
              </a:avLst>
            </a:prstGeom>
            <a:solidFill>
              <a:srgbClr val="FF0000"/>
            </a:solidFill>
            <a:ln w="25400">
              <a:noFill/>
              <a:round/>
              <a:headEnd/>
              <a:tailEnd/>
            </a:ln>
          </p:spPr>
          <p:txBody>
            <a:bodyPr lIns="0" tIns="0" rIns="0" bIns="0">
              <a:prstTxWarp prst="textNoShape">
                <a:avLst/>
              </a:prstTxWarp>
            </a:bodyPr>
            <a:lstStyle/>
            <a:p>
              <a:pPr algn="ctr"/>
              <a:endParaRPr lang="en-US"/>
            </a:p>
          </p:txBody>
        </p:sp>
      </p:grpSp>
      <p:pic>
        <p:nvPicPr>
          <p:cNvPr id="280599" name="Picture 34"/>
          <p:cNvPicPr>
            <a:picLocks noChangeAspect="1" noChangeArrowheads="1"/>
          </p:cNvPicPr>
          <p:nvPr/>
        </p:nvPicPr>
        <p:blipFill>
          <a:blip r:embed="rId6"/>
          <a:srcRect/>
          <a:stretch>
            <a:fillRect/>
          </a:stretch>
        </p:blipFill>
        <p:spPr bwMode="auto">
          <a:xfrm>
            <a:off x="1549400" y="4010025"/>
            <a:ext cx="660400" cy="766763"/>
          </a:xfrm>
          <a:prstGeom prst="rect">
            <a:avLst/>
          </a:prstGeom>
          <a:noFill/>
          <a:ln w="12700">
            <a:noFill/>
            <a:miter lim="800000"/>
            <a:headEnd/>
            <a:tailEnd/>
          </a:ln>
        </p:spPr>
      </p:pic>
      <p:sp>
        <p:nvSpPr>
          <p:cNvPr id="280600" name="Line 35"/>
          <p:cNvSpPr>
            <a:spLocks noChangeShapeType="1"/>
          </p:cNvSpPr>
          <p:nvPr/>
        </p:nvSpPr>
        <p:spPr bwMode="auto">
          <a:xfrm rot="10800000">
            <a:off x="2774950" y="3059113"/>
            <a:ext cx="2439988" cy="649287"/>
          </a:xfrm>
          <a:prstGeom prst="line">
            <a:avLst/>
          </a:prstGeom>
          <a:noFill/>
          <a:ln w="50800">
            <a:solidFill>
              <a:srgbClr val="CDCDCD"/>
            </a:solidFill>
            <a:round/>
            <a:headEnd type="stealth" w="med" len="med"/>
            <a:tailEnd/>
          </a:ln>
        </p:spPr>
        <p:txBody>
          <a:bodyPr lIns="38111" tIns="19056" rIns="38111" bIns="19056">
            <a:prstTxWarp prst="textNoShape">
              <a:avLst/>
            </a:prstTxWarp>
          </a:bodyPr>
          <a:lstStyle/>
          <a:p>
            <a:endParaRPr lang="en-US"/>
          </a:p>
        </p:txBody>
      </p:sp>
      <p:sp>
        <p:nvSpPr>
          <p:cNvPr id="280601" name="Line 36"/>
          <p:cNvSpPr>
            <a:spLocks noChangeShapeType="1"/>
          </p:cNvSpPr>
          <p:nvPr/>
        </p:nvSpPr>
        <p:spPr bwMode="auto">
          <a:xfrm rot="10800000">
            <a:off x="2725738" y="1936750"/>
            <a:ext cx="2524125" cy="1627188"/>
          </a:xfrm>
          <a:prstGeom prst="line">
            <a:avLst/>
          </a:prstGeom>
          <a:noFill/>
          <a:ln w="50800">
            <a:solidFill>
              <a:srgbClr val="CDCDCD"/>
            </a:solidFill>
            <a:round/>
            <a:headEnd type="stealth" w="med" len="med"/>
            <a:tailEnd/>
          </a:ln>
        </p:spPr>
        <p:txBody>
          <a:bodyPr lIns="38111" tIns="19056" rIns="38111" bIns="19056">
            <a:prstTxWarp prst="textNoShape">
              <a:avLst/>
            </a:prstTxWarp>
          </a:bodyPr>
          <a:lstStyle/>
          <a:p>
            <a:endParaRPr lang="en-US"/>
          </a:p>
        </p:txBody>
      </p:sp>
      <p:sp>
        <p:nvSpPr>
          <p:cNvPr id="280602" name="Line 37"/>
          <p:cNvSpPr>
            <a:spLocks noChangeShapeType="1"/>
          </p:cNvSpPr>
          <p:nvPr/>
        </p:nvSpPr>
        <p:spPr bwMode="auto">
          <a:xfrm flipH="1">
            <a:off x="2801938" y="3886200"/>
            <a:ext cx="2397125" cy="339725"/>
          </a:xfrm>
          <a:prstGeom prst="line">
            <a:avLst/>
          </a:prstGeom>
          <a:noFill/>
          <a:ln w="50800">
            <a:solidFill>
              <a:srgbClr val="CDCDCD"/>
            </a:solidFill>
            <a:round/>
            <a:headEnd type="stealth" w="med" len="med"/>
            <a:tailEnd/>
          </a:ln>
        </p:spPr>
        <p:txBody>
          <a:bodyPr lIns="38111" tIns="19056" rIns="38111" bIns="19056">
            <a:prstTxWarp prst="textNoShape">
              <a:avLst/>
            </a:prstTxWarp>
          </a:bodyPr>
          <a:lstStyle/>
          <a:p>
            <a:endParaRPr lang="en-US"/>
          </a:p>
        </p:txBody>
      </p:sp>
      <p:sp>
        <p:nvSpPr>
          <p:cNvPr id="280603" name="Line 38"/>
          <p:cNvSpPr>
            <a:spLocks noChangeShapeType="1"/>
          </p:cNvSpPr>
          <p:nvPr/>
        </p:nvSpPr>
        <p:spPr bwMode="auto">
          <a:xfrm flipH="1">
            <a:off x="2757488" y="4030663"/>
            <a:ext cx="2449512" cy="1377950"/>
          </a:xfrm>
          <a:prstGeom prst="line">
            <a:avLst/>
          </a:prstGeom>
          <a:noFill/>
          <a:ln w="50800">
            <a:solidFill>
              <a:srgbClr val="CDCDCD"/>
            </a:solidFill>
            <a:round/>
            <a:headEnd type="stealth" w="med" len="med"/>
            <a:tailEnd/>
          </a:ln>
        </p:spPr>
        <p:txBody>
          <a:bodyPr lIns="38111" tIns="19056" rIns="38111" bIns="19056">
            <a:prstTxWarp prst="textNoShape">
              <a:avLst/>
            </a:prstTxWarp>
          </a:bodyPr>
          <a:lstStyle/>
          <a:p>
            <a:endParaRPr lang="en-US"/>
          </a:p>
        </p:txBody>
      </p:sp>
      <p:sp>
        <p:nvSpPr>
          <p:cNvPr id="280604" name="Rectangle 39"/>
          <p:cNvSpPr>
            <a:spLocks/>
          </p:cNvSpPr>
          <p:nvPr/>
        </p:nvSpPr>
        <p:spPr bwMode="auto">
          <a:xfrm>
            <a:off x="5316538" y="3595688"/>
            <a:ext cx="550862" cy="393700"/>
          </a:xfrm>
          <a:prstGeom prst="rect">
            <a:avLst/>
          </a:prstGeom>
          <a:noFill/>
          <a:ln w="12700">
            <a:noFill/>
            <a:miter lim="800000"/>
            <a:headEnd/>
            <a:tailEnd/>
          </a:ln>
        </p:spPr>
        <p:txBody>
          <a:bodyPr lIns="0" tIns="0" rIns="0" bIns="0" anchor="ctr">
            <a:prstTxWarp prst="textNoShape">
              <a:avLst/>
            </a:prstTxWarp>
          </a:bodyPr>
          <a:lstStyle/>
          <a:p>
            <a:pPr algn="ctr">
              <a:lnSpc>
                <a:spcPct val="80000"/>
              </a:lnSpc>
            </a:pPr>
            <a:r>
              <a:rPr lang="en-US" sz="1000">
                <a:ea typeface="Arial" pitchFamily="-112" charset="0"/>
                <a:cs typeface="Arial" pitchFamily="-112" charset="0"/>
              </a:rPr>
              <a:t>Your Data</a:t>
            </a:r>
          </a:p>
        </p:txBody>
      </p:sp>
      <p:sp>
        <p:nvSpPr>
          <p:cNvPr id="280605" name="Rectangle 40"/>
          <p:cNvSpPr>
            <a:spLocks/>
          </p:cNvSpPr>
          <p:nvPr/>
        </p:nvSpPr>
        <p:spPr bwMode="auto">
          <a:xfrm>
            <a:off x="3429000" y="3233738"/>
            <a:ext cx="1117600" cy="931862"/>
          </a:xfrm>
          <a:prstGeom prst="rect">
            <a:avLst/>
          </a:prstGeom>
          <a:solidFill>
            <a:schemeClr val="bg1">
              <a:alpha val="43921"/>
            </a:schemeClr>
          </a:solidFill>
          <a:ln w="9525">
            <a:noFill/>
            <a:miter lim="800000"/>
            <a:headEnd/>
            <a:tailEnd/>
          </a:ln>
        </p:spPr>
        <p:txBody>
          <a:bodyPr lIns="15880" tIns="15880" rIns="15880" bIns="15880" anchor="ctr">
            <a:prstTxWarp prst="textNoShape">
              <a:avLst/>
            </a:prstTxWarp>
          </a:bodyPr>
          <a:lstStyle/>
          <a:p>
            <a:pPr algn="ctr"/>
            <a:r>
              <a:rPr lang="en-US" sz="1400" i="1">
                <a:ea typeface="Arial" pitchFamily="-112" charset="0"/>
                <a:cs typeface="Arial" pitchFamily="-112" charset="0"/>
              </a:rPr>
              <a:t>Query Optimization Engine</a:t>
            </a:r>
          </a:p>
        </p:txBody>
      </p:sp>
      <p:sp>
        <p:nvSpPr>
          <p:cNvPr id="280606" name="Rectangle 41"/>
          <p:cNvSpPr>
            <a:spLocks/>
          </p:cNvSpPr>
          <p:nvPr/>
        </p:nvSpPr>
        <p:spPr bwMode="auto">
          <a:xfrm>
            <a:off x="3279775" y="4922838"/>
            <a:ext cx="1571625" cy="541337"/>
          </a:xfrm>
          <a:prstGeom prst="rect">
            <a:avLst/>
          </a:prstGeom>
          <a:solidFill>
            <a:srgbClr val="FFFFFF">
              <a:alpha val="47058"/>
            </a:srgbClr>
          </a:solidFill>
          <a:ln w="9525">
            <a:noFill/>
            <a:miter lim="800000"/>
            <a:headEnd/>
            <a:tailEnd/>
          </a:ln>
        </p:spPr>
        <p:txBody>
          <a:bodyPr lIns="15880" tIns="15880" rIns="15880" bIns="15880">
            <a:prstTxWarp prst="textNoShape">
              <a:avLst/>
            </a:prstTxWarp>
          </a:bodyPr>
          <a:lstStyle/>
          <a:p>
            <a:pPr marL="107950" indent="25400" algn="ctr">
              <a:spcBef>
                <a:spcPts val="563"/>
              </a:spcBef>
            </a:pPr>
            <a:r>
              <a:rPr lang="en-US" sz="1300" b="1">
                <a:solidFill>
                  <a:srgbClr val="333333"/>
                </a:solidFill>
                <a:ea typeface="Arial" pitchFamily="-112" charset="0"/>
                <a:cs typeface="Arial" pitchFamily="-112" charset="0"/>
              </a:rPr>
              <a:t>Immediate Response</a:t>
            </a:r>
          </a:p>
        </p:txBody>
      </p:sp>
      <p:sp>
        <p:nvSpPr>
          <p:cNvPr id="280607" name="Rectangle 15"/>
          <p:cNvSpPr>
            <a:spLocks/>
          </p:cNvSpPr>
          <p:nvPr/>
        </p:nvSpPr>
        <p:spPr bwMode="auto">
          <a:xfrm>
            <a:off x="374650" y="701675"/>
            <a:ext cx="3406775" cy="276225"/>
          </a:xfrm>
          <a:prstGeom prst="rect">
            <a:avLst/>
          </a:prstGeom>
          <a:noFill/>
          <a:ln w="12700">
            <a:noFill/>
            <a:miter lim="800000"/>
            <a:headEnd/>
            <a:tailEnd/>
          </a:ln>
        </p:spPr>
        <p:txBody>
          <a:bodyPr wrap="none" lIns="0" tIns="0" rIns="0" bIns="0" anchor="ctr">
            <a:prstTxWarp prst="textNoShape">
              <a:avLst/>
            </a:prstTxWarp>
            <a:spAutoFit/>
          </a:bodyPr>
          <a:lstStyle/>
          <a:p>
            <a:r>
              <a:rPr lang="en-US" sz="1800" b="1" i="1">
                <a:solidFill>
                  <a:srgbClr val="CC0000"/>
                </a:solidFill>
                <a:ea typeface="Arial" pitchFamily="-112" charset="0"/>
                <a:cs typeface="Arial" pitchFamily="-112" charset="0"/>
              </a:rPr>
              <a:t>Serves Companies of All Sizes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9554" name="Rectangle 3"/>
          <p:cNvSpPr>
            <a:spLocks noGrp="1" noChangeArrowheads="1"/>
          </p:cNvSpPr>
          <p:nvPr>
            <p:ph type="title"/>
          </p:nvPr>
        </p:nvSpPr>
        <p:spPr/>
        <p:txBody>
          <a:bodyPr/>
          <a:lstStyle/>
          <a:p>
            <a:pPr eaLnBrk="1" hangingPunct="1"/>
            <a:r>
              <a:rPr lang="en-US" dirty="0" smtClean="0">
                <a:ea typeface="ＭＳ Ｐゴシック" pitchFamily="26" charset="-128"/>
                <a:cs typeface="ＭＳ Ｐゴシック" pitchFamily="26" charset="-128"/>
              </a:rPr>
              <a:t>Platform as a Service Requires </a:t>
            </a:r>
            <a:r>
              <a:rPr lang="en-US" dirty="0" smtClean="0">
                <a:ea typeface="ＭＳ Ｐゴシック" pitchFamily="26" charset="-128"/>
                <a:cs typeface="ＭＳ Ｐゴシック" pitchFamily="26" charset="-128"/>
              </a:rPr>
              <a:t>a New Architecture</a:t>
            </a:r>
            <a:br>
              <a:rPr lang="en-US" dirty="0" smtClean="0">
                <a:ea typeface="ＭＳ Ｐゴシック" pitchFamily="26" charset="-128"/>
                <a:cs typeface="ＭＳ Ｐゴシック" pitchFamily="26" charset="-128"/>
              </a:rPr>
            </a:br>
            <a:r>
              <a:rPr lang="en-US" sz="1900" i="1" dirty="0" smtClean="0">
                <a:solidFill>
                  <a:srgbClr val="FF2712"/>
                </a:solidFill>
                <a:ea typeface="ＭＳ Ｐゴシック" pitchFamily="26" charset="-128"/>
                <a:cs typeface="ＭＳ Ｐゴシック" pitchFamily="26" charset="-128"/>
              </a:rPr>
              <a:t>Customize and Build Without Upgrades</a:t>
            </a:r>
          </a:p>
        </p:txBody>
      </p:sp>
      <p:sp>
        <p:nvSpPr>
          <p:cNvPr id="21" name="AutoShape 1"/>
          <p:cNvSpPr>
            <a:spLocks/>
          </p:cNvSpPr>
          <p:nvPr/>
        </p:nvSpPr>
        <p:spPr bwMode="auto">
          <a:xfrm>
            <a:off x="277813" y="1624013"/>
            <a:ext cx="3205162" cy="4283075"/>
          </a:xfrm>
          <a:prstGeom prst="roundRect">
            <a:avLst>
              <a:gd name="adj" fmla="val 2463"/>
            </a:avLst>
          </a:prstGeom>
          <a:solidFill>
            <a:schemeClr val="accent1">
              <a:lumMod val="60000"/>
              <a:lumOff val="40000"/>
            </a:schemeClr>
          </a:solidFill>
          <a:ln w="25400">
            <a:noFill/>
            <a:round/>
            <a:headEnd/>
            <a:tailEnd/>
          </a:ln>
        </p:spPr>
        <p:txBody>
          <a:bodyPr lIns="0" tIns="0" rIns="0" bIns="0">
            <a:prstTxWarp prst="textNoShape">
              <a:avLst/>
            </a:prstTxWarp>
          </a:bodyPr>
          <a:lstStyle/>
          <a:p>
            <a:pPr algn="ctr">
              <a:defRPr/>
            </a:pPr>
            <a:endParaRPr lang="en-US" dirty="0">
              <a:latin typeface="Arial" pitchFamily="-112" charset="0"/>
              <a:ea typeface="ＭＳ Ｐゴシック" pitchFamily="-112" charset="-128"/>
              <a:cs typeface="ＭＳ Ｐゴシック" pitchFamily="-112" charset="-128"/>
              <a:sym typeface="Arial" pitchFamily="-112" charset="0"/>
            </a:endParaRPr>
          </a:p>
        </p:txBody>
      </p:sp>
      <p:pic>
        <p:nvPicPr>
          <p:cNvPr id="279556" name="Picture 2"/>
          <p:cNvPicPr>
            <a:picLocks noChangeArrowheads="1"/>
          </p:cNvPicPr>
          <p:nvPr/>
        </p:nvPicPr>
        <p:blipFill>
          <a:blip r:embed="rId3"/>
          <a:srcRect/>
          <a:stretch>
            <a:fillRect/>
          </a:stretch>
        </p:blipFill>
        <p:spPr bwMode="auto">
          <a:xfrm>
            <a:off x="417513" y="1712913"/>
            <a:ext cx="2500312" cy="2784475"/>
          </a:xfrm>
          <a:prstGeom prst="rect">
            <a:avLst/>
          </a:prstGeom>
          <a:noFill/>
          <a:ln w="12700">
            <a:noFill/>
            <a:miter lim="800000"/>
            <a:headEnd/>
            <a:tailEnd/>
          </a:ln>
        </p:spPr>
      </p:pic>
      <p:sp>
        <p:nvSpPr>
          <p:cNvPr id="279557" name="AutoShape 4"/>
          <p:cNvSpPr>
            <a:spLocks/>
          </p:cNvSpPr>
          <p:nvPr/>
        </p:nvSpPr>
        <p:spPr bwMode="auto">
          <a:xfrm>
            <a:off x="3889375" y="2392363"/>
            <a:ext cx="5233988" cy="2335212"/>
          </a:xfrm>
          <a:prstGeom prst="roundRect">
            <a:avLst>
              <a:gd name="adj" fmla="val 4514"/>
            </a:avLst>
          </a:prstGeom>
          <a:solidFill>
            <a:srgbClr val="EAE9E0">
              <a:alpha val="61960"/>
            </a:srgbClr>
          </a:solidFill>
          <a:ln w="25400">
            <a:noFill/>
            <a:round/>
            <a:headEnd/>
            <a:tailEnd/>
          </a:ln>
        </p:spPr>
        <p:txBody>
          <a:bodyPr lIns="0" tIns="0" rIns="0" bIns="0">
            <a:prstTxWarp prst="textNoShape">
              <a:avLst/>
            </a:prstTxWarp>
          </a:bodyPr>
          <a:lstStyle/>
          <a:p>
            <a:pPr algn="ctr"/>
            <a:endParaRPr lang="en-US"/>
          </a:p>
        </p:txBody>
      </p:sp>
      <p:sp>
        <p:nvSpPr>
          <p:cNvPr id="279558" name="Rectangle 5"/>
          <p:cNvSpPr>
            <a:spLocks/>
          </p:cNvSpPr>
          <p:nvPr/>
        </p:nvSpPr>
        <p:spPr bwMode="auto">
          <a:xfrm>
            <a:off x="2552700" y="4875213"/>
            <a:ext cx="965200" cy="442912"/>
          </a:xfrm>
          <a:prstGeom prst="rect">
            <a:avLst/>
          </a:prstGeom>
          <a:noFill/>
          <a:ln w="12700">
            <a:noFill/>
            <a:miter lim="800000"/>
            <a:headEnd/>
            <a:tailEnd/>
          </a:ln>
        </p:spPr>
        <p:txBody>
          <a:bodyPr lIns="15880" tIns="15880" rIns="15880" bIns="15880">
            <a:prstTxWarp prst="textNoShape">
              <a:avLst/>
            </a:prstTxWarp>
          </a:bodyPr>
          <a:lstStyle/>
          <a:p>
            <a:pPr algn="ctr"/>
            <a:r>
              <a:rPr lang="en-US" sz="1000">
                <a:ea typeface="Arial" pitchFamily="26" charset="0"/>
                <a:cs typeface="Arial" pitchFamily="26" charset="0"/>
              </a:rPr>
              <a:t>25+ Major Upgrades</a:t>
            </a:r>
          </a:p>
        </p:txBody>
      </p:sp>
      <p:sp>
        <p:nvSpPr>
          <p:cNvPr id="279559" name="AutoShape 6"/>
          <p:cNvSpPr>
            <a:spLocks/>
          </p:cNvSpPr>
          <p:nvPr/>
        </p:nvSpPr>
        <p:spPr bwMode="auto">
          <a:xfrm>
            <a:off x="3911600" y="2540000"/>
            <a:ext cx="3200400" cy="1982788"/>
          </a:xfrm>
          <a:prstGeom prst="roundRect">
            <a:avLst>
              <a:gd name="adj" fmla="val 9218"/>
            </a:avLst>
          </a:prstGeom>
          <a:solidFill>
            <a:srgbClr val="EAEAEA"/>
          </a:solidFill>
          <a:ln w="28575">
            <a:solidFill>
              <a:srgbClr val="808080"/>
            </a:solidFill>
            <a:round/>
            <a:headEnd/>
            <a:tailEnd/>
          </a:ln>
        </p:spPr>
        <p:txBody>
          <a:bodyPr lIns="0" tIns="0" rIns="0" bIns="0">
            <a:prstTxWarp prst="textNoShape">
              <a:avLst/>
            </a:prstTxWarp>
          </a:bodyPr>
          <a:lstStyle/>
          <a:p>
            <a:pPr algn="ctr"/>
            <a:endParaRPr lang="en-US"/>
          </a:p>
        </p:txBody>
      </p:sp>
      <p:sp>
        <p:nvSpPr>
          <p:cNvPr id="279560" name="AutoShape 7"/>
          <p:cNvSpPr>
            <a:spLocks/>
          </p:cNvSpPr>
          <p:nvPr/>
        </p:nvSpPr>
        <p:spPr bwMode="auto">
          <a:xfrm>
            <a:off x="4056063" y="2687638"/>
            <a:ext cx="1684337" cy="1673225"/>
          </a:xfrm>
          <a:prstGeom prst="roundRect">
            <a:avLst>
              <a:gd name="adj" fmla="val 9241"/>
            </a:avLst>
          </a:prstGeom>
          <a:solidFill>
            <a:srgbClr val="FFFFFF"/>
          </a:solidFill>
          <a:ln w="28575">
            <a:solidFill>
              <a:srgbClr val="808080"/>
            </a:solidFill>
            <a:round/>
            <a:headEnd/>
            <a:tailEnd/>
          </a:ln>
        </p:spPr>
        <p:txBody>
          <a:bodyPr lIns="0" tIns="0" rIns="0" bIns="0">
            <a:prstTxWarp prst="textNoShape">
              <a:avLst/>
            </a:prstTxWarp>
          </a:bodyPr>
          <a:lstStyle/>
          <a:p>
            <a:pPr algn="ctr"/>
            <a:endParaRPr lang="en-US"/>
          </a:p>
        </p:txBody>
      </p:sp>
      <p:sp>
        <p:nvSpPr>
          <p:cNvPr id="279561" name="Rectangle 8"/>
          <p:cNvSpPr>
            <a:spLocks/>
          </p:cNvSpPr>
          <p:nvPr/>
        </p:nvSpPr>
        <p:spPr bwMode="auto">
          <a:xfrm>
            <a:off x="6003925" y="2982913"/>
            <a:ext cx="969963" cy="247650"/>
          </a:xfrm>
          <a:prstGeom prst="rect">
            <a:avLst/>
          </a:prstGeom>
          <a:noFill/>
          <a:ln w="9525">
            <a:noFill/>
            <a:miter lim="800000"/>
            <a:headEnd/>
            <a:tailEnd/>
          </a:ln>
        </p:spPr>
        <p:txBody>
          <a:bodyPr wrap="none" lIns="15880" tIns="15880" rIns="15880" bIns="15880">
            <a:prstTxWarp prst="textNoShape">
              <a:avLst/>
            </a:prstTxWarp>
            <a:spAutoFit/>
          </a:bodyPr>
          <a:lstStyle/>
          <a:p>
            <a:r>
              <a:rPr lang="en-US" sz="1400" b="1">
                <a:ea typeface="Arial" pitchFamily="26" charset="0"/>
                <a:cs typeface="Arial" pitchFamily="26" charset="0"/>
              </a:rPr>
              <a:t>your clicks</a:t>
            </a:r>
          </a:p>
        </p:txBody>
      </p:sp>
      <p:sp>
        <p:nvSpPr>
          <p:cNvPr id="279562" name="Rectangle 9"/>
          <p:cNvSpPr>
            <a:spLocks/>
          </p:cNvSpPr>
          <p:nvPr/>
        </p:nvSpPr>
        <p:spPr bwMode="auto">
          <a:xfrm>
            <a:off x="6037263" y="3594100"/>
            <a:ext cx="890587" cy="247650"/>
          </a:xfrm>
          <a:prstGeom prst="rect">
            <a:avLst/>
          </a:prstGeom>
          <a:noFill/>
          <a:ln w="9525">
            <a:noFill/>
            <a:miter lim="800000"/>
            <a:headEnd/>
            <a:tailEnd/>
          </a:ln>
        </p:spPr>
        <p:txBody>
          <a:bodyPr wrap="none" lIns="15880" tIns="15880" rIns="15880" bIns="15880">
            <a:prstTxWarp prst="textNoShape">
              <a:avLst/>
            </a:prstTxWarp>
            <a:spAutoFit/>
          </a:bodyPr>
          <a:lstStyle/>
          <a:p>
            <a:r>
              <a:rPr lang="en-US" sz="1400" b="1">
                <a:ea typeface="Arial" pitchFamily="26" charset="0"/>
                <a:cs typeface="Arial" pitchFamily="26" charset="0"/>
              </a:rPr>
              <a:t>your code</a:t>
            </a:r>
          </a:p>
        </p:txBody>
      </p:sp>
      <p:sp>
        <p:nvSpPr>
          <p:cNvPr id="279563" name="AutoShape 10"/>
          <p:cNvSpPr>
            <a:spLocks/>
          </p:cNvSpPr>
          <p:nvPr/>
        </p:nvSpPr>
        <p:spPr bwMode="auto">
          <a:xfrm>
            <a:off x="4106863" y="2792413"/>
            <a:ext cx="1524000" cy="414337"/>
          </a:xfrm>
          <a:prstGeom prst="roundRect">
            <a:avLst>
              <a:gd name="adj" fmla="val 25421"/>
            </a:avLst>
          </a:prstGeom>
          <a:solidFill>
            <a:srgbClr val="D2C6BA"/>
          </a:solidFill>
          <a:ln w="25400">
            <a:noFill/>
            <a:round/>
            <a:headEnd/>
            <a:tailEnd/>
          </a:ln>
        </p:spPr>
        <p:txBody>
          <a:bodyPr lIns="0" tIns="0" rIns="0" bIns="0" anchor="ctr">
            <a:prstTxWarp prst="textNoShape">
              <a:avLst/>
            </a:prstTxWarp>
          </a:bodyPr>
          <a:lstStyle/>
          <a:p>
            <a:pPr algn="ctr"/>
            <a:r>
              <a:rPr lang="en-US" sz="1300">
                <a:solidFill>
                  <a:srgbClr val="373737"/>
                </a:solidFill>
                <a:ea typeface="Arial" pitchFamily="26" charset="0"/>
                <a:cs typeface="Arial" pitchFamily="26" charset="0"/>
              </a:rPr>
              <a:t>UI &amp; API</a:t>
            </a:r>
          </a:p>
        </p:txBody>
      </p:sp>
      <p:sp>
        <p:nvSpPr>
          <p:cNvPr id="279564" name="AutoShape 11"/>
          <p:cNvSpPr>
            <a:spLocks/>
          </p:cNvSpPr>
          <p:nvPr/>
        </p:nvSpPr>
        <p:spPr bwMode="auto">
          <a:xfrm>
            <a:off x="4106863" y="3319463"/>
            <a:ext cx="1524000" cy="415925"/>
          </a:xfrm>
          <a:prstGeom prst="roundRect">
            <a:avLst>
              <a:gd name="adj" fmla="val 25421"/>
            </a:avLst>
          </a:prstGeom>
          <a:solidFill>
            <a:srgbClr val="D2C6BA"/>
          </a:solidFill>
          <a:ln w="25400">
            <a:noFill/>
            <a:round/>
            <a:headEnd/>
            <a:tailEnd/>
          </a:ln>
        </p:spPr>
        <p:txBody>
          <a:bodyPr lIns="0" tIns="0" rIns="0" bIns="0" anchor="ctr">
            <a:prstTxWarp prst="textNoShape">
              <a:avLst/>
            </a:prstTxWarp>
          </a:bodyPr>
          <a:lstStyle/>
          <a:p>
            <a:pPr algn="ctr"/>
            <a:r>
              <a:rPr lang="en-US" sz="1300">
                <a:solidFill>
                  <a:srgbClr val="373737"/>
                </a:solidFill>
                <a:ea typeface="Arial" pitchFamily="26" charset="0"/>
                <a:cs typeface="Arial" pitchFamily="26" charset="0"/>
              </a:rPr>
              <a:t>logic</a:t>
            </a:r>
          </a:p>
        </p:txBody>
      </p:sp>
      <p:sp>
        <p:nvSpPr>
          <p:cNvPr id="279565" name="AutoShape 12"/>
          <p:cNvSpPr>
            <a:spLocks/>
          </p:cNvSpPr>
          <p:nvPr/>
        </p:nvSpPr>
        <p:spPr bwMode="auto">
          <a:xfrm>
            <a:off x="4106863" y="3840163"/>
            <a:ext cx="1524000" cy="415925"/>
          </a:xfrm>
          <a:prstGeom prst="roundRect">
            <a:avLst>
              <a:gd name="adj" fmla="val 25421"/>
            </a:avLst>
          </a:prstGeom>
          <a:solidFill>
            <a:srgbClr val="D2C6BA"/>
          </a:solidFill>
          <a:ln w="25400">
            <a:noFill/>
            <a:round/>
            <a:headEnd/>
            <a:tailEnd/>
          </a:ln>
        </p:spPr>
        <p:txBody>
          <a:bodyPr lIns="0" tIns="0" rIns="0" bIns="0" anchor="ctr">
            <a:prstTxWarp prst="textNoShape">
              <a:avLst/>
            </a:prstTxWarp>
          </a:bodyPr>
          <a:lstStyle/>
          <a:p>
            <a:pPr algn="ctr"/>
            <a:r>
              <a:rPr lang="en-US" sz="1300">
                <a:solidFill>
                  <a:srgbClr val="373737"/>
                </a:solidFill>
                <a:ea typeface="Arial" pitchFamily="26" charset="0"/>
                <a:cs typeface="Arial" pitchFamily="26" charset="0"/>
              </a:rPr>
              <a:t>database</a:t>
            </a:r>
          </a:p>
        </p:txBody>
      </p:sp>
      <p:sp>
        <p:nvSpPr>
          <p:cNvPr id="279566" name="Rectangle 13"/>
          <p:cNvSpPr>
            <a:spLocks/>
          </p:cNvSpPr>
          <p:nvPr/>
        </p:nvSpPr>
        <p:spPr bwMode="auto">
          <a:xfrm>
            <a:off x="7286625" y="2714625"/>
            <a:ext cx="1830388" cy="1611313"/>
          </a:xfrm>
          <a:prstGeom prst="rect">
            <a:avLst/>
          </a:prstGeom>
          <a:noFill/>
          <a:ln w="9525">
            <a:noFill/>
            <a:miter lim="800000"/>
            <a:headEnd/>
            <a:tailEnd/>
          </a:ln>
        </p:spPr>
        <p:txBody>
          <a:bodyPr lIns="15880" tIns="15880" rIns="15880" bIns="15880">
            <a:prstTxWarp prst="textNoShape">
              <a:avLst/>
            </a:prstTxWarp>
          </a:bodyPr>
          <a:lstStyle/>
          <a:p>
            <a:pPr>
              <a:spcBef>
                <a:spcPts val="763"/>
              </a:spcBef>
            </a:pPr>
            <a:r>
              <a:rPr lang="en-US" sz="1000">
                <a:ea typeface="Arial" pitchFamily="26" charset="0"/>
                <a:cs typeface="Arial" pitchFamily="26" charset="0"/>
              </a:rPr>
              <a:t>Customize or build any app</a:t>
            </a:r>
            <a:endParaRPr lang="en-US" sz="1900">
              <a:ea typeface="Arial" pitchFamily="26" charset="0"/>
              <a:cs typeface="Arial" pitchFamily="26" charset="0"/>
            </a:endParaRPr>
          </a:p>
          <a:p>
            <a:pPr>
              <a:spcBef>
                <a:spcPts val="763"/>
              </a:spcBef>
            </a:pPr>
            <a:r>
              <a:rPr lang="en-US" sz="1000">
                <a:ea typeface="Arial" pitchFamily="26" charset="0"/>
                <a:cs typeface="Arial" pitchFamily="26" charset="0"/>
              </a:rPr>
              <a:t>Apps stored in database as metadata</a:t>
            </a:r>
            <a:endParaRPr lang="en-US" sz="1900">
              <a:ea typeface="Arial" pitchFamily="26" charset="0"/>
              <a:cs typeface="Arial" pitchFamily="26" charset="0"/>
            </a:endParaRPr>
          </a:p>
          <a:p>
            <a:pPr>
              <a:spcBef>
                <a:spcPts val="763"/>
              </a:spcBef>
            </a:pPr>
            <a:r>
              <a:rPr lang="en-US" sz="1000">
                <a:ea typeface="Arial" pitchFamily="26" charset="0"/>
                <a:cs typeface="Arial" pitchFamily="26" charset="0"/>
              </a:rPr>
              <a:t>Platform infrastructure and upgrades separated from your apps</a:t>
            </a:r>
            <a:endParaRPr lang="en-US" sz="1900">
              <a:ea typeface="Arial" pitchFamily="26" charset="0"/>
              <a:cs typeface="Arial" pitchFamily="26" charset="0"/>
            </a:endParaRPr>
          </a:p>
          <a:p>
            <a:pPr>
              <a:spcBef>
                <a:spcPts val="763"/>
              </a:spcBef>
            </a:pPr>
            <a:r>
              <a:rPr lang="en-US" sz="1000">
                <a:ea typeface="Arial" pitchFamily="26" charset="0"/>
                <a:cs typeface="Arial" pitchFamily="26" charset="0"/>
              </a:rPr>
              <a:t>Customizations and apps run on the latest release automatically </a:t>
            </a:r>
          </a:p>
        </p:txBody>
      </p:sp>
      <p:pic>
        <p:nvPicPr>
          <p:cNvPr id="279567" name="Picture 14"/>
          <p:cNvPicPr>
            <a:picLocks noChangeArrowheads="1"/>
          </p:cNvPicPr>
          <p:nvPr/>
        </p:nvPicPr>
        <p:blipFill>
          <a:blip r:embed="rId4"/>
          <a:srcRect/>
          <a:stretch>
            <a:fillRect/>
          </a:stretch>
        </p:blipFill>
        <p:spPr bwMode="auto">
          <a:xfrm>
            <a:off x="457200" y="2728913"/>
            <a:ext cx="1450975" cy="1751012"/>
          </a:xfrm>
          <a:prstGeom prst="rect">
            <a:avLst/>
          </a:prstGeom>
          <a:noFill/>
          <a:ln w="12700">
            <a:noFill/>
            <a:miter lim="800000"/>
            <a:headEnd/>
            <a:tailEnd/>
          </a:ln>
        </p:spPr>
      </p:pic>
      <p:sp>
        <p:nvSpPr>
          <p:cNvPr id="34" name="Rectangle 15"/>
          <p:cNvSpPr>
            <a:spLocks/>
          </p:cNvSpPr>
          <p:nvPr/>
        </p:nvSpPr>
        <p:spPr bwMode="auto">
          <a:xfrm>
            <a:off x="474663" y="2955925"/>
            <a:ext cx="1231900" cy="906463"/>
          </a:xfrm>
          <a:prstGeom prst="rect">
            <a:avLst/>
          </a:prstGeom>
          <a:noFill/>
          <a:ln w="12700">
            <a:noFill/>
            <a:miter lim="800000"/>
            <a:headEnd/>
            <a:tailEnd/>
          </a:ln>
          <a:effectLst>
            <a:outerShdw blurRad="63500" dist="38100" dir="2700000" rotWithShape="0">
              <a:srgbClr val="000000">
                <a:alpha val="42998"/>
              </a:srgbClr>
            </a:outerShdw>
          </a:effectLst>
        </p:spPr>
        <p:txBody>
          <a:bodyPr lIns="0" tIns="0" rIns="0" bIns="0" anchor="ctr">
            <a:prstTxWarp prst="textNoShape">
              <a:avLst/>
            </a:prstTxWarp>
          </a:bodyPr>
          <a:lstStyle/>
          <a:p>
            <a:pPr algn="ctr">
              <a:defRPr/>
            </a:pPr>
            <a:r>
              <a:rPr lang="en-US" sz="1100" b="1" dirty="0">
                <a:solidFill>
                  <a:srgbClr val="FFFFFF"/>
                </a:solidFill>
                <a:latin typeface="Arial" pitchFamily="-112" charset="0"/>
                <a:ea typeface="Arial" pitchFamily="-112" charset="0"/>
                <a:cs typeface="Arial" pitchFamily="-112" charset="0"/>
                <a:sym typeface="Arial" pitchFamily="-112" charset="0"/>
              </a:rPr>
              <a:t>each customer’s metadata</a:t>
            </a:r>
          </a:p>
          <a:p>
            <a:pPr algn="ctr">
              <a:defRPr/>
            </a:pPr>
            <a:endParaRPr lang="en-US" sz="1000" b="1" dirty="0">
              <a:solidFill>
                <a:srgbClr val="FFFFFF"/>
              </a:solidFill>
              <a:latin typeface="Arial" pitchFamily="-112" charset="0"/>
              <a:ea typeface="Arial" pitchFamily="-112" charset="0"/>
              <a:cs typeface="Arial" pitchFamily="-112" charset="0"/>
              <a:sym typeface="Arial" pitchFamily="-112" charset="0"/>
            </a:endParaRPr>
          </a:p>
        </p:txBody>
      </p:sp>
      <p:sp>
        <p:nvSpPr>
          <p:cNvPr id="35" name="AutoShape 16"/>
          <p:cNvSpPr>
            <a:spLocks/>
          </p:cNvSpPr>
          <p:nvPr/>
        </p:nvSpPr>
        <p:spPr bwMode="auto">
          <a:xfrm>
            <a:off x="550863" y="4699000"/>
            <a:ext cx="2020887" cy="788988"/>
          </a:xfrm>
          <a:prstGeom prst="roundRect">
            <a:avLst>
              <a:gd name="adj" fmla="val 33875"/>
            </a:avLst>
          </a:prstGeom>
          <a:solidFill>
            <a:srgbClr val="747980"/>
          </a:solidFill>
          <a:ln w="38100">
            <a:solidFill>
              <a:srgbClr val="858B92"/>
            </a:solidFill>
            <a:round/>
            <a:headEnd/>
            <a:tailEnd/>
          </a:ln>
          <a:effectLst>
            <a:outerShdw blurRad="38100" dist="152400" dir="20099998" algn="ctr" rotWithShape="0">
              <a:schemeClr val="bg2">
                <a:alpha val="34999"/>
              </a:schemeClr>
            </a:outerShdw>
          </a:effectLst>
        </p:spPr>
        <p:txBody>
          <a:bodyPr lIns="0" tIns="0" rIns="0" bIns="0" anchor="ctr">
            <a:prstTxWarp prst="textNoShape">
              <a:avLst/>
            </a:prstTxWarp>
          </a:bodyPr>
          <a:lstStyle/>
          <a:p>
            <a:pPr algn="ctr">
              <a:defRPr/>
            </a:pPr>
            <a:r>
              <a:rPr lang="en-US" sz="1100" b="1" dirty="0">
                <a:solidFill>
                  <a:srgbClr val="FFFFFF"/>
                </a:solidFill>
                <a:latin typeface="Arial" pitchFamily="-112" charset="0"/>
                <a:ea typeface="Arial" pitchFamily="-112" charset="0"/>
                <a:cs typeface="Arial" pitchFamily="-112" charset="0"/>
                <a:sym typeface="Arial" pitchFamily="-112" charset="0"/>
              </a:rPr>
              <a:t>single code base and shared infrastructure</a:t>
            </a:r>
          </a:p>
        </p:txBody>
      </p:sp>
      <p:sp>
        <p:nvSpPr>
          <p:cNvPr id="279570" name="Rectangle 17"/>
          <p:cNvSpPr>
            <a:spLocks/>
          </p:cNvSpPr>
          <p:nvPr/>
        </p:nvSpPr>
        <p:spPr bwMode="auto">
          <a:xfrm>
            <a:off x="271463" y="3897313"/>
            <a:ext cx="1943100" cy="471487"/>
          </a:xfrm>
          <a:prstGeom prst="rect">
            <a:avLst/>
          </a:prstGeom>
          <a:noFill/>
          <a:ln w="12700">
            <a:noFill/>
            <a:miter lim="800000"/>
            <a:headEnd/>
            <a:tailEnd/>
          </a:ln>
        </p:spPr>
        <p:txBody>
          <a:bodyPr lIns="15880" tIns="15880" rIns="15880" bIns="15880">
            <a:prstTxWarp prst="textNoShape">
              <a:avLst/>
            </a:prstTxWarp>
          </a:bodyPr>
          <a:lstStyle/>
          <a:p>
            <a:pPr algn="ctr"/>
            <a:r>
              <a:rPr lang="en-US" sz="1100" b="1">
                <a:solidFill>
                  <a:schemeClr val="bg1"/>
                </a:solidFill>
                <a:ea typeface="Arial" pitchFamily="26" charset="0"/>
                <a:cs typeface="Arial" pitchFamily="26" charset="0"/>
              </a:rPr>
              <a:t>40,000+ customers</a:t>
            </a:r>
          </a:p>
          <a:p>
            <a:pPr algn="ctr"/>
            <a:r>
              <a:rPr lang="en-US" sz="1100" b="1">
                <a:solidFill>
                  <a:schemeClr val="bg1"/>
                </a:solidFill>
                <a:ea typeface="Arial" pitchFamily="26" charset="0"/>
                <a:cs typeface="Arial" pitchFamily="26" charset="0"/>
              </a:rPr>
              <a:t>69,000+ custom apps</a:t>
            </a:r>
          </a:p>
        </p:txBody>
      </p:sp>
      <p:sp>
        <p:nvSpPr>
          <p:cNvPr id="37" name="AutoShape 18"/>
          <p:cNvSpPr>
            <a:spLocks/>
          </p:cNvSpPr>
          <p:nvPr/>
        </p:nvSpPr>
        <p:spPr bwMode="auto">
          <a:xfrm rot="16200000">
            <a:off x="2174081" y="2937669"/>
            <a:ext cx="2325688" cy="1225550"/>
          </a:xfrm>
          <a:prstGeom prst="triangle">
            <a:avLst>
              <a:gd name="adj" fmla="val 50000"/>
            </a:avLst>
          </a:prstGeom>
          <a:gradFill rotWithShape="0">
            <a:gsLst>
              <a:gs pos="0">
                <a:srgbClr val="C4C4C4">
                  <a:alpha val="75000"/>
                </a:srgbClr>
              </a:gs>
              <a:gs pos="100000">
                <a:srgbClr val="7F7F7F">
                  <a:alpha val="95000"/>
                </a:srgbClr>
              </a:gs>
            </a:gsLst>
            <a:lin ang="21300000" scaled="1"/>
          </a:gradFill>
          <a:ln w="9525">
            <a:solidFill>
              <a:srgbClr val="FFFFFF"/>
            </a:solidFill>
            <a:miter lim="800000"/>
            <a:headEnd/>
            <a:tailEnd/>
          </a:ln>
          <a:effectLst>
            <a:outerShdw blurRad="38100" dist="22999" dir="5400000" algn="ctr" rotWithShape="0">
              <a:schemeClr val="bg2">
                <a:alpha val="34999"/>
              </a:schemeClr>
            </a:outerShdw>
          </a:effectLst>
        </p:spPr>
        <p:txBody>
          <a:bodyPr lIns="0" tIns="0" rIns="0" bIns="0">
            <a:prstTxWarp prst="textNoShape">
              <a:avLst/>
            </a:prstTxWarp>
          </a:bodyPr>
          <a:lstStyle/>
          <a:p>
            <a:pPr algn="ctr">
              <a:defRPr/>
            </a:pPr>
            <a:endParaRPr lang="en-US" dirty="0">
              <a:latin typeface="Arial" pitchFamily="-112" charset="0"/>
              <a:ea typeface="ＭＳ Ｐゴシック" pitchFamily="-112" charset="-128"/>
              <a:cs typeface="ＭＳ Ｐゴシック" pitchFamily="-112" charset="-128"/>
              <a:sym typeface="Arial" pitchFamily="-112" charset="0"/>
            </a:endParaRPr>
          </a:p>
        </p:txBody>
      </p:sp>
      <p:sp>
        <p:nvSpPr>
          <p:cNvPr id="279572" name="Rectangle 19"/>
          <p:cNvSpPr>
            <a:spLocks/>
          </p:cNvSpPr>
          <p:nvPr/>
        </p:nvSpPr>
        <p:spPr bwMode="auto">
          <a:xfrm>
            <a:off x="2746375" y="3263900"/>
            <a:ext cx="1292225" cy="555625"/>
          </a:xfrm>
          <a:prstGeom prst="rect">
            <a:avLst/>
          </a:prstGeom>
          <a:noFill/>
          <a:ln w="12700">
            <a:noFill/>
            <a:miter lim="800000"/>
            <a:headEnd/>
            <a:tailEnd/>
          </a:ln>
        </p:spPr>
        <p:txBody>
          <a:bodyPr lIns="0" tIns="0" rIns="0" bIns="0" anchor="ctr">
            <a:prstTxWarp prst="textNoShape">
              <a:avLst/>
            </a:prstTxWarp>
          </a:bodyPr>
          <a:lstStyle/>
          <a:p>
            <a:pPr algn="ctr"/>
            <a:r>
              <a:rPr lang="en-US" sz="1100" b="1">
                <a:ea typeface="Arial" pitchFamily="26" charset="0"/>
                <a:cs typeface="Arial" pitchFamily="26" charset="0"/>
              </a:rPr>
              <a:t>Your Implementation</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0578" name="Rectangle 1"/>
          <p:cNvSpPr>
            <a:spLocks noGrp="1" noChangeArrowheads="1"/>
          </p:cNvSpPr>
          <p:nvPr>
            <p:ph type="title"/>
          </p:nvPr>
        </p:nvSpPr>
        <p:spPr/>
        <p:txBody>
          <a:bodyPr/>
          <a:lstStyle/>
          <a:p>
            <a:pPr eaLnBrk="1" hangingPunct="1"/>
            <a:r>
              <a:rPr lang="en-US" dirty="0" smtClean="0">
                <a:ea typeface="ＭＳ Ｐゴシック" pitchFamily="26" charset="-128"/>
                <a:cs typeface="ＭＳ Ｐゴシック" pitchFamily="26" charset="-128"/>
              </a:rPr>
              <a:t>Platform as a Service Enables </a:t>
            </a:r>
            <a:r>
              <a:rPr lang="en-US" dirty="0" smtClean="0">
                <a:ea typeface="ＭＳ Ｐゴシック" pitchFamily="26" charset="-128"/>
                <a:cs typeface="ＭＳ Ｐゴシック" pitchFamily="26" charset="-128"/>
              </a:rPr>
              <a:t>Reactive Innovation</a:t>
            </a:r>
            <a:br>
              <a:rPr lang="en-US" dirty="0" smtClean="0">
                <a:ea typeface="ＭＳ Ｐゴシック" pitchFamily="26" charset="-128"/>
                <a:cs typeface="ＭＳ Ｐゴシック" pitchFamily="26" charset="-128"/>
              </a:rPr>
            </a:br>
            <a:r>
              <a:rPr lang="en-US" sz="1900" i="1" dirty="0" smtClean="0">
                <a:solidFill>
                  <a:srgbClr val="FF2712"/>
                </a:solidFill>
                <a:ea typeface="ＭＳ Ｐゴシック" pitchFamily="26" charset="-128"/>
                <a:cs typeface="ＭＳ Ｐゴシック" pitchFamily="26" charset="-128"/>
              </a:rPr>
              <a:t>26 Major Releases in 9 Years</a:t>
            </a:r>
          </a:p>
        </p:txBody>
      </p:sp>
      <p:sp>
        <p:nvSpPr>
          <p:cNvPr id="280579" name="Rectangle 3"/>
          <p:cNvSpPr>
            <a:spLocks/>
          </p:cNvSpPr>
          <p:nvPr/>
        </p:nvSpPr>
        <p:spPr bwMode="auto">
          <a:xfrm>
            <a:off x="5634038" y="5083175"/>
            <a:ext cx="2403475" cy="922338"/>
          </a:xfrm>
          <a:prstGeom prst="rect">
            <a:avLst/>
          </a:prstGeom>
          <a:noFill/>
          <a:ln w="9525">
            <a:noFill/>
            <a:miter lim="800000"/>
            <a:headEnd/>
            <a:tailEnd/>
          </a:ln>
        </p:spPr>
        <p:txBody>
          <a:bodyPr lIns="15880" tIns="15880" rIns="15880" bIns="15880" anchor="ctr">
            <a:prstTxWarp prst="textNoShape">
              <a:avLst/>
            </a:prstTxWarp>
          </a:bodyPr>
          <a:lstStyle/>
          <a:p>
            <a:pPr algn="ctr">
              <a:spcBef>
                <a:spcPts val="513"/>
              </a:spcBef>
            </a:pPr>
            <a:r>
              <a:rPr lang="en-US" sz="1300" b="1">
                <a:solidFill>
                  <a:srgbClr val="9A9A9A"/>
                </a:solidFill>
                <a:ea typeface="Arial" pitchFamily="26" charset="0"/>
                <a:cs typeface="Arial" pitchFamily="26" charset="0"/>
              </a:rPr>
              <a:t>All Customizations Upgraded Automatically</a:t>
            </a:r>
          </a:p>
        </p:txBody>
      </p:sp>
      <p:pic>
        <p:nvPicPr>
          <p:cNvPr id="280580" name="Picture 4"/>
          <p:cNvPicPr>
            <a:picLocks noChangeAspect="1" noChangeArrowheads="1"/>
          </p:cNvPicPr>
          <p:nvPr/>
        </p:nvPicPr>
        <p:blipFill>
          <a:blip r:embed="rId2"/>
          <a:srcRect/>
          <a:stretch>
            <a:fillRect/>
          </a:stretch>
        </p:blipFill>
        <p:spPr bwMode="auto">
          <a:xfrm>
            <a:off x="1330325" y="5095875"/>
            <a:ext cx="1135063" cy="434975"/>
          </a:xfrm>
          <a:prstGeom prst="rect">
            <a:avLst/>
          </a:prstGeom>
          <a:noFill/>
          <a:ln w="9525">
            <a:noFill/>
            <a:miter lim="800000"/>
            <a:headEnd/>
            <a:tailEnd/>
          </a:ln>
        </p:spPr>
      </p:pic>
      <p:pic>
        <p:nvPicPr>
          <p:cNvPr id="280581" name="Picture 5"/>
          <p:cNvPicPr>
            <a:picLocks noChangeAspect="1" noChangeArrowheads="1"/>
          </p:cNvPicPr>
          <p:nvPr/>
        </p:nvPicPr>
        <p:blipFill>
          <a:blip r:embed="rId3"/>
          <a:srcRect/>
          <a:stretch>
            <a:fillRect/>
          </a:stretch>
        </p:blipFill>
        <p:spPr bwMode="auto">
          <a:xfrm>
            <a:off x="2035175" y="4699000"/>
            <a:ext cx="1241425" cy="304800"/>
          </a:xfrm>
          <a:prstGeom prst="rect">
            <a:avLst/>
          </a:prstGeom>
          <a:noFill/>
          <a:ln w="9525">
            <a:noFill/>
            <a:miter lim="800000"/>
            <a:headEnd/>
            <a:tailEnd/>
          </a:ln>
        </p:spPr>
      </p:pic>
      <p:pic>
        <p:nvPicPr>
          <p:cNvPr id="280582" name="Picture 6"/>
          <p:cNvPicPr>
            <a:picLocks noChangeAspect="1" noChangeArrowheads="1"/>
          </p:cNvPicPr>
          <p:nvPr/>
        </p:nvPicPr>
        <p:blipFill>
          <a:blip r:embed="rId4"/>
          <a:srcRect/>
          <a:stretch>
            <a:fillRect/>
          </a:stretch>
        </p:blipFill>
        <p:spPr bwMode="auto">
          <a:xfrm>
            <a:off x="2708275" y="4129088"/>
            <a:ext cx="1335088" cy="401637"/>
          </a:xfrm>
          <a:prstGeom prst="rect">
            <a:avLst/>
          </a:prstGeom>
          <a:noFill/>
          <a:ln w="9525">
            <a:noFill/>
            <a:miter lim="800000"/>
            <a:headEnd/>
            <a:tailEnd/>
          </a:ln>
        </p:spPr>
      </p:pic>
      <p:pic>
        <p:nvPicPr>
          <p:cNvPr id="280583" name="Picture 7"/>
          <p:cNvPicPr>
            <a:picLocks noChangeAspect="1" noChangeArrowheads="1"/>
          </p:cNvPicPr>
          <p:nvPr/>
        </p:nvPicPr>
        <p:blipFill>
          <a:blip r:embed="rId5"/>
          <a:srcRect/>
          <a:stretch>
            <a:fillRect/>
          </a:stretch>
        </p:blipFill>
        <p:spPr bwMode="auto">
          <a:xfrm>
            <a:off x="609600" y="5530850"/>
            <a:ext cx="1063625" cy="349250"/>
          </a:xfrm>
          <a:prstGeom prst="rect">
            <a:avLst/>
          </a:prstGeom>
          <a:noFill/>
          <a:ln w="9525">
            <a:noFill/>
            <a:miter lim="800000"/>
            <a:headEnd/>
            <a:tailEnd/>
          </a:ln>
        </p:spPr>
      </p:pic>
      <p:pic>
        <p:nvPicPr>
          <p:cNvPr id="280584" name="Picture 8"/>
          <p:cNvPicPr>
            <a:picLocks noChangeAspect="1" noChangeArrowheads="1"/>
          </p:cNvPicPr>
          <p:nvPr/>
        </p:nvPicPr>
        <p:blipFill>
          <a:blip r:embed="rId6"/>
          <a:srcRect/>
          <a:stretch>
            <a:fillRect/>
          </a:stretch>
        </p:blipFill>
        <p:spPr bwMode="auto">
          <a:xfrm>
            <a:off x="3352800" y="3594100"/>
            <a:ext cx="1546225" cy="465138"/>
          </a:xfrm>
          <a:prstGeom prst="rect">
            <a:avLst/>
          </a:prstGeom>
          <a:noFill/>
          <a:ln w="12700">
            <a:noFill/>
            <a:miter lim="800000"/>
            <a:headEnd/>
            <a:tailEnd/>
          </a:ln>
        </p:spPr>
      </p:pic>
      <p:pic>
        <p:nvPicPr>
          <p:cNvPr id="280585" name="Picture 9"/>
          <p:cNvPicPr>
            <a:picLocks noChangeAspect="1" noChangeArrowheads="1"/>
          </p:cNvPicPr>
          <p:nvPr/>
        </p:nvPicPr>
        <p:blipFill>
          <a:blip r:embed="rId7"/>
          <a:srcRect/>
          <a:stretch>
            <a:fillRect/>
          </a:stretch>
        </p:blipFill>
        <p:spPr bwMode="auto">
          <a:xfrm>
            <a:off x="4116388" y="3140075"/>
            <a:ext cx="1597025" cy="382588"/>
          </a:xfrm>
          <a:prstGeom prst="rect">
            <a:avLst/>
          </a:prstGeom>
          <a:noFill/>
          <a:ln w="12700">
            <a:noFill/>
            <a:miter lim="800000"/>
            <a:headEnd/>
            <a:tailEnd/>
          </a:ln>
        </p:spPr>
      </p:pic>
      <p:pic>
        <p:nvPicPr>
          <p:cNvPr id="280586" name="Picture 10"/>
          <p:cNvPicPr>
            <a:picLocks noChangeAspect="1" noChangeArrowheads="1"/>
          </p:cNvPicPr>
          <p:nvPr/>
        </p:nvPicPr>
        <p:blipFill>
          <a:blip r:embed="rId8"/>
          <a:srcRect/>
          <a:stretch>
            <a:fillRect/>
          </a:stretch>
        </p:blipFill>
        <p:spPr bwMode="auto">
          <a:xfrm>
            <a:off x="4724400" y="2468563"/>
            <a:ext cx="1739900" cy="549275"/>
          </a:xfrm>
          <a:prstGeom prst="rect">
            <a:avLst/>
          </a:prstGeom>
          <a:noFill/>
          <a:ln w="12700">
            <a:noFill/>
            <a:miter lim="800000"/>
            <a:headEnd/>
            <a:tailEnd/>
          </a:ln>
        </p:spPr>
      </p:pic>
      <p:pic>
        <p:nvPicPr>
          <p:cNvPr id="280587" name="Picture 11"/>
          <p:cNvPicPr>
            <a:picLocks noChangeAspect="1" noChangeArrowheads="1"/>
          </p:cNvPicPr>
          <p:nvPr/>
        </p:nvPicPr>
        <p:blipFill>
          <a:blip r:embed="rId9"/>
          <a:srcRect/>
          <a:stretch>
            <a:fillRect/>
          </a:stretch>
        </p:blipFill>
        <p:spPr bwMode="auto">
          <a:xfrm>
            <a:off x="5410200" y="1347788"/>
            <a:ext cx="3733800" cy="863600"/>
          </a:xfrm>
          <a:prstGeom prst="rect">
            <a:avLst/>
          </a:prstGeom>
          <a:noFill/>
          <a:ln w="12700">
            <a:noFill/>
            <a:miter lim="800000"/>
            <a:headEnd/>
            <a:tailEnd/>
          </a:ln>
        </p:spPr>
      </p:pic>
      <p:pic>
        <p:nvPicPr>
          <p:cNvPr id="280588" name="Picture 12"/>
          <p:cNvPicPr>
            <a:picLocks noChangeAspect="1" noChangeArrowheads="1"/>
          </p:cNvPicPr>
          <p:nvPr/>
        </p:nvPicPr>
        <p:blipFill>
          <a:blip r:embed="rId10"/>
          <a:srcRect/>
          <a:stretch>
            <a:fillRect/>
          </a:stretch>
        </p:blipFill>
        <p:spPr bwMode="auto">
          <a:xfrm>
            <a:off x="6248400" y="3733800"/>
            <a:ext cx="1300163" cy="13001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2626" name="Line 3"/>
          <p:cNvSpPr>
            <a:spLocks noChangeShapeType="1"/>
          </p:cNvSpPr>
          <p:nvPr/>
        </p:nvSpPr>
        <p:spPr bwMode="auto">
          <a:xfrm>
            <a:off x="1357313" y="1636713"/>
            <a:ext cx="0" cy="4246562"/>
          </a:xfrm>
          <a:prstGeom prst="line">
            <a:avLst/>
          </a:prstGeom>
          <a:noFill/>
          <a:ln w="25400">
            <a:solidFill>
              <a:srgbClr val="CC0000"/>
            </a:solidFill>
            <a:prstDash val="lgDash"/>
            <a:round/>
            <a:headEnd/>
            <a:tailEnd/>
          </a:ln>
        </p:spPr>
        <p:txBody>
          <a:bodyPr anchor="ctr">
            <a:prstTxWarp prst="textNoShape">
              <a:avLst/>
            </a:prstTxWarp>
          </a:bodyPr>
          <a:lstStyle/>
          <a:p>
            <a:endParaRPr lang="en-US"/>
          </a:p>
        </p:txBody>
      </p:sp>
      <p:sp>
        <p:nvSpPr>
          <p:cNvPr id="282627" name="AutoShape 4"/>
          <p:cNvSpPr>
            <a:spLocks noChangeArrowheads="1"/>
          </p:cNvSpPr>
          <p:nvPr/>
        </p:nvSpPr>
        <p:spPr bwMode="auto">
          <a:xfrm>
            <a:off x="7676868" y="1521009"/>
            <a:ext cx="1905000" cy="1363663"/>
          </a:xfrm>
          <a:prstGeom prst="roundRect">
            <a:avLst>
              <a:gd name="adj" fmla="val 16667"/>
            </a:avLst>
          </a:prstGeom>
          <a:noFill/>
          <a:ln w="9525">
            <a:noFill/>
            <a:round/>
            <a:headEnd/>
            <a:tailEnd/>
          </a:ln>
        </p:spPr>
        <p:txBody>
          <a:bodyPr anchor="ctr">
            <a:prstTxWarp prst="textNoShape">
              <a:avLst/>
            </a:prstTxWarp>
          </a:bodyPr>
          <a:lstStyle/>
          <a:p>
            <a:r>
              <a:rPr lang="en-US" sz="2000" dirty="0">
                <a:solidFill>
                  <a:srgbClr val="FF0000"/>
                </a:solidFill>
                <a:ea typeface="MS PGothic" pitchFamily="34" charset="-128"/>
                <a:cs typeface="MS PGothic" pitchFamily="34" charset="-128"/>
              </a:rPr>
              <a:t>Your </a:t>
            </a:r>
          </a:p>
          <a:p>
            <a:r>
              <a:rPr lang="en-US" sz="2000" dirty="0">
                <a:solidFill>
                  <a:srgbClr val="FF0000"/>
                </a:solidFill>
                <a:ea typeface="MS PGothic" pitchFamily="34" charset="-128"/>
                <a:cs typeface="MS PGothic" pitchFamily="34" charset="-128"/>
              </a:rPr>
              <a:t>App</a:t>
            </a:r>
          </a:p>
        </p:txBody>
      </p:sp>
      <p:sp>
        <p:nvSpPr>
          <p:cNvPr id="282628" name="AutoShape 5"/>
          <p:cNvSpPr>
            <a:spLocks noChangeArrowheads="1"/>
          </p:cNvSpPr>
          <p:nvPr/>
        </p:nvSpPr>
        <p:spPr bwMode="auto">
          <a:xfrm>
            <a:off x="1404938" y="1558925"/>
            <a:ext cx="1835150" cy="1363663"/>
          </a:xfrm>
          <a:prstGeom prst="roundRect">
            <a:avLst>
              <a:gd name="adj" fmla="val 16667"/>
            </a:avLst>
          </a:prstGeom>
          <a:noFill/>
          <a:ln w="9525">
            <a:noFill/>
            <a:round/>
            <a:headEnd/>
            <a:tailEnd/>
          </a:ln>
        </p:spPr>
        <p:txBody>
          <a:bodyPr anchor="ctr">
            <a:prstTxWarp prst="textNoShape">
              <a:avLst/>
            </a:prstTxWarp>
          </a:bodyPr>
          <a:lstStyle/>
          <a:p>
            <a:r>
              <a:rPr lang="en-US" sz="1600" b="1">
                <a:ea typeface="MS PGothic" pitchFamily="34" charset="-128"/>
                <a:cs typeface="MS PGothic" pitchFamily="34" charset="-128"/>
              </a:rPr>
              <a:t>Hardware Infrastructure</a:t>
            </a:r>
          </a:p>
        </p:txBody>
      </p:sp>
      <p:sp>
        <p:nvSpPr>
          <p:cNvPr id="282629" name="Rectangle 6"/>
          <p:cNvSpPr>
            <a:spLocks noChangeArrowheads="1"/>
          </p:cNvSpPr>
          <p:nvPr/>
        </p:nvSpPr>
        <p:spPr bwMode="auto">
          <a:xfrm>
            <a:off x="1539875" y="2565400"/>
            <a:ext cx="1658938" cy="2322513"/>
          </a:xfrm>
          <a:prstGeom prst="rect">
            <a:avLst/>
          </a:prstGeom>
          <a:noFill/>
          <a:ln w="9525">
            <a:noFill/>
            <a:miter lim="800000"/>
            <a:headEnd/>
            <a:tailEnd/>
          </a:ln>
        </p:spPr>
        <p:txBody>
          <a:bodyPr wrap="none">
            <a:prstTxWarp prst="textNoShape">
              <a:avLst/>
            </a:prstTxWarp>
            <a:spAutoFit/>
          </a:bodyPr>
          <a:lstStyle/>
          <a:p>
            <a:pPr>
              <a:lnSpc>
                <a:spcPct val="130000"/>
              </a:lnSpc>
            </a:pPr>
            <a:r>
              <a:rPr lang="en-US" sz="1400">
                <a:solidFill>
                  <a:schemeClr val="bg2"/>
                </a:solidFill>
                <a:ea typeface="MS PGothic" pitchFamily="34" charset="-128"/>
                <a:cs typeface="MS PGothic" pitchFamily="34" charset="-128"/>
              </a:rPr>
              <a:t>Network</a:t>
            </a:r>
          </a:p>
          <a:p>
            <a:pPr>
              <a:lnSpc>
                <a:spcPct val="130000"/>
              </a:lnSpc>
            </a:pPr>
            <a:r>
              <a:rPr lang="en-US" sz="1400">
                <a:solidFill>
                  <a:schemeClr val="bg2"/>
                </a:solidFill>
                <a:ea typeface="MS PGothic" pitchFamily="34" charset="-128"/>
                <a:cs typeface="MS PGothic" pitchFamily="34" charset="-128"/>
              </a:rPr>
              <a:t>Storage</a:t>
            </a:r>
          </a:p>
          <a:p>
            <a:pPr>
              <a:lnSpc>
                <a:spcPct val="130000"/>
              </a:lnSpc>
            </a:pPr>
            <a:r>
              <a:rPr lang="en-US" sz="1400">
                <a:solidFill>
                  <a:schemeClr val="bg2"/>
                </a:solidFill>
                <a:ea typeface="MS PGothic" pitchFamily="34" charset="-128"/>
                <a:cs typeface="MS PGothic" pitchFamily="34" charset="-128"/>
              </a:rPr>
              <a:t>Operating System</a:t>
            </a:r>
          </a:p>
          <a:p>
            <a:pPr>
              <a:lnSpc>
                <a:spcPct val="130000"/>
              </a:lnSpc>
            </a:pPr>
            <a:r>
              <a:rPr lang="en-US" sz="1400">
                <a:solidFill>
                  <a:schemeClr val="bg2"/>
                </a:solidFill>
                <a:ea typeface="MS PGothic" pitchFamily="34" charset="-128"/>
                <a:cs typeface="MS PGothic" pitchFamily="34" charset="-128"/>
              </a:rPr>
              <a:t>Database</a:t>
            </a:r>
          </a:p>
          <a:p>
            <a:pPr>
              <a:lnSpc>
                <a:spcPct val="130000"/>
              </a:lnSpc>
            </a:pPr>
            <a:r>
              <a:rPr lang="en-US" sz="1400">
                <a:solidFill>
                  <a:schemeClr val="bg2"/>
                </a:solidFill>
                <a:ea typeface="MS PGothic" pitchFamily="34" charset="-128"/>
                <a:cs typeface="MS PGothic" pitchFamily="34" charset="-128"/>
              </a:rPr>
              <a:t>App Server</a:t>
            </a:r>
          </a:p>
          <a:p>
            <a:pPr>
              <a:lnSpc>
                <a:spcPct val="130000"/>
              </a:lnSpc>
            </a:pPr>
            <a:r>
              <a:rPr lang="en-US" sz="1400">
                <a:solidFill>
                  <a:schemeClr val="bg2"/>
                </a:solidFill>
                <a:ea typeface="MS PGothic" pitchFamily="34" charset="-128"/>
                <a:cs typeface="MS PGothic" pitchFamily="34" charset="-128"/>
              </a:rPr>
              <a:t>Web Server</a:t>
            </a:r>
          </a:p>
          <a:p>
            <a:pPr>
              <a:lnSpc>
                <a:spcPct val="130000"/>
              </a:lnSpc>
            </a:pPr>
            <a:r>
              <a:rPr lang="en-US" sz="1400">
                <a:solidFill>
                  <a:schemeClr val="bg2"/>
                </a:solidFill>
                <a:ea typeface="MS PGothic" pitchFamily="34" charset="-128"/>
                <a:cs typeface="MS PGothic" pitchFamily="34" charset="-128"/>
              </a:rPr>
              <a:t>Data Center</a:t>
            </a:r>
          </a:p>
          <a:p>
            <a:pPr>
              <a:lnSpc>
                <a:spcPct val="130000"/>
              </a:lnSpc>
            </a:pPr>
            <a:r>
              <a:rPr lang="en-US" sz="1400">
                <a:solidFill>
                  <a:schemeClr val="bg2"/>
                </a:solidFill>
                <a:ea typeface="MS PGothic" pitchFamily="34" charset="-128"/>
                <a:cs typeface="MS PGothic" pitchFamily="34" charset="-128"/>
              </a:rPr>
              <a:t>Disaster Recovery</a:t>
            </a:r>
          </a:p>
        </p:txBody>
      </p:sp>
      <p:sp>
        <p:nvSpPr>
          <p:cNvPr id="282630" name="AutoShape 7"/>
          <p:cNvSpPr>
            <a:spLocks noChangeArrowheads="1"/>
          </p:cNvSpPr>
          <p:nvPr/>
        </p:nvSpPr>
        <p:spPr bwMode="auto">
          <a:xfrm>
            <a:off x="3070225" y="1558925"/>
            <a:ext cx="1804988" cy="1363663"/>
          </a:xfrm>
          <a:prstGeom prst="roundRect">
            <a:avLst>
              <a:gd name="adj" fmla="val 16667"/>
            </a:avLst>
          </a:prstGeom>
          <a:noFill/>
          <a:ln w="9525">
            <a:noFill/>
            <a:round/>
            <a:headEnd/>
            <a:tailEnd/>
          </a:ln>
        </p:spPr>
        <p:txBody>
          <a:bodyPr anchor="ctr">
            <a:prstTxWarp prst="textNoShape">
              <a:avLst/>
            </a:prstTxWarp>
          </a:bodyPr>
          <a:lstStyle/>
          <a:p>
            <a:r>
              <a:rPr lang="en-US" sz="1600" b="1">
                <a:ea typeface="MS PGothic" pitchFamily="34" charset="-128"/>
                <a:cs typeface="MS PGothic" pitchFamily="34" charset="-128"/>
              </a:rPr>
              <a:t>Software Infrastructure</a:t>
            </a:r>
          </a:p>
        </p:txBody>
      </p:sp>
      <p:sp>
        <p:nvSpPr>
          <p:cNvPr id="282631" name="Rectangle 8"/>
          <p:cNvSpPr>
            <a:spLocks noChangeArrowheads="1"/>
          </p:cNvSpPr>
          <p:nvPr/>
        </p:nvSpPr>
        <p:spPr bwMode="auto">
          <a:xfrm>
            <a:off x="3271838" y="2565400"/>
            <a:ext cx="1422400" cy="3722688"/>
          </a:xfrm>
          <a:prstGeom prst="rect">
            <a:avLst/>
          </a:prstGeom>
          <a:noFill/>
          <a:ln w="9525">
            <a:noFill/>
            <a:miter lim="800000"/>
            <a:headEnd/>
            <a:tailEnd/>
          </a:ln>
        </p:spPr>
        <p:txBody>
          <a:bodyPr wrap="none">
            <a:prstTxWarp prst="textNoShape">
              <a:avLst/>
            </a:prstTxWarp>
            <a:spAutoFit/>
          </a:bodyPr>
          <a:lstStyle/>
          <a:p>
            <a:pPr>
              <a:lnSpc>
                <a:spcPct val="130000"/>
              </a:lnSpc>
            </a:pPr>
            <a:r>
              <a:rPr lang="en-US" sz="1400">
                <a:solidFill>
                  <a:schemeClr val="bg2"/>
                </a:solidFill>
                <a:ea typeface="MS PGothic" pitchFamily="34" charset="-128"/>
                <a:cs typeface="MS PGothic" pitchFamily="34" charset="-128"/>
              </a:rPr>
              <a:t>Security</a:t>
            </a:r>
          </a:p>
          <a:p>
            <a:pPr>
              <a:lnSpc>
                <a:spcPct val="130000"/>
              </a:lnSpc>
            </a:pPr>
            <a:r>
              <a:rPr lang="en-US" sz="1400">
                <a:solidFill>
                  <a:schemeClr val="bg2"/>
                </a:solidFill>
                <a:ea typeface="MS PGothic" pitchFamily="34" charset="-128"/>
                <a:cs typeface="MS PGothic" pitchFamily="34" charset="-128"/>
              </a:rPr>
              <a:t>Sharing</a:t>
            </a:r>
          </a:p>
          <a:p>
            <a:pPr>
              <a:lnSpc>
                <a:spcPct val="130000"/>
              </a:lnSpc>
            </a:pPr>
            <a:r>
              <a:rPr lang="en-US" sz="1400">
                <a:solidFill>
                  <a:schemeClr val="bg2"/>
                </a:solidFill>
                <a:ea typeface="MS PGothic" pitchFamily="34" charset="-128"/>
                <a:cs typeface="MS PGothic" pitchFamily="34" charset="-128"/>
              </a:rPr>
              <a:t>Integration</a:t>
            </a:r>
          </a:p>
          <a:p>
            <a:pPr>
              <a:lnSpc>
                <a:spcPct val="130000"/>
              </a:lnSpc>
            </a:pPr>
            <a:r>
              <a:rPr lang="en-US" sz="1400">
                <a:solidFill>
                  <a:schemeClr val="bg2"/>
                </a:solidFill>
                <a:ea typeface="MS PGothic" pitchFamily="34" charset="-128"/>
                <a:cs typeface="MS PGothic" pitchFamily="34" charset="-128"/>
              </a:rPr>
              <a:t>Customization</a:t>
            </a:r>
          </a:p>
          <a:p>
            <a:pPr>
              <a:lnSpc>
                <a:spcPct val="130000"/>
              </a:lnSpc>
            </a:pPr>
            <a:r>
              <a:rPr lang="en-US" sz="1400">
                <a:solidFill>
                  <a:schemeClr val="bg2"/>
                </a:solidFill>
                <a:ea typeface="MS PGothic" pitchFamily="34" charset="-128"/>
                <a:cs typeface="MS PGothic" pitchFamily="34" charset="-128"/>
              </a:rPr>
              <a:t>Web Services</a:t>
            </a:r>
          </a:p>
          <a:p>
            <a:pPr>
              <a:lnSpc>
                <a:spcPct val="130000"/>
              </a:lnSpc>
            </a:pPr>
            <a:r>
              <a:rPr lang="en-US" sz="1400">
                <a:solidFill>
                  <a:schemeClr val="bg2"/>
                </a:solidFill>
                <a:ea typeface="MS PGothic" pitchFamily="34" charset="-128"/>
                <a:cs typeface="MS PGothic" pitchFamily="34" charset="-128"/>
              </a:rPr>
              <a:t>API</a:t>
            </a:r>
          </a:p>
          <a:p>
            <a:pPr>
              <a:lnSpc>
                <a:spcPct val="130000"/>
              </a:lnSpc>
            </a:pPr>
            <a:r>
              <a:rPr lang="en-US" sz="1400">
                <a:solidFill>
                  <a:schemeClr val="bg2"/>
                </a:solidFill>
                <a:ea typeface="MS PGothic" pitchFamily="34" charset="-128"/>
                <a:cs typeface="MS PGothic" pitchFamily="34" charset="-128"/>
              </a:rPr>
              <a:t>Multi-Language</a:t>
            </a:r>
          </a:p>
          <a:p>
            <a:pPr>
              <a:lnSpc>
                <a:spcPct val="130000"/>
              </a:lnSpc>
            </a:pPr>
            <a:r>
              <a:rPr lang="en-US" sz="1400">
                <a:solidFill>
                  <a:schemeClr val="bg2"/>
                </a:solidFill>
                <a:ea typeface="MS PGothic" pitchFamily="34" charset="-128"/>
                <a:cs typeface="MS PGothic" pitchFamily="34" charset="-128"/>
              </a:rPr>
              <a:t>Multi-Currency</a:t>
            </a:r>
          </a:p>
          <a:p>
            <a:pPr>
              <a:lnSpc>
                <a:spcPct val="130000"/>
              </a:lnSpc>
            </a:pPr>
            <a:r>
              <a:rPr lang="en-US" sz="1400">
                <a:solidFill>
                  <a:schemeClr val="bg2"/>
                </a:solidFill>
                <a:ea typeface="MS PGothic" pitchFamily="34" charset="-128"/>
                <a:cs typeface="MS PGothic" pitchFamily="34" charset="-128"/>
              </a:rPr>
              <a:t>Workflow</a:t>
            </a:r>
          </a:p>
          <a:p>
            <a:pPr>
              <a:lnSpc>
                <a:spcPct val="130000"/>
              </a:lnSpc>
            </a:pPr>
            <a:r>
              <a:rPr lang="en-US" sz="1400">
                <a:solidFill>
                  <a:schemeClr val="bg2"/>
                </a:solidFill>
                <a:ea typeface="MS PGothic" pitchFamily="34" charset="-128"/>
                <a:cs typeface="MS PGothic" pitchFamily="34" charset="-128"/>
              </a:rPr>
              <a:t>Analytics</a:t>
            </a:r>
          </a:p>
          <a:p>
            <a:pPr>
              <a:lnSpc>
                <a:spcPct val="130000"/>
              </a:lnSpc>
            </a:pPr>
            <a:r>
              <a:rPr lang="en-US" sz="1400">
                <a:solidFill>
                  <a:schemeClr val="bg2"/>
                </a:solidFill>
                <a:ea typeface="MS PGothic" pitchFamily="34" charset="-128"/>
                <a:cs typeface="MS PGothic" pitchFamily="34" charset="-128"/>
              </a:rPr>
              <a:t>Multi-Device</a:t>
            </a:r>
          </a:p>
          <a:p>
            <a:pPr>
              <a:lnSpc>
                <a:spcPct val="130000"/>
              </a:lnSpc>
            </a:pPr>
            <a:r>
              <a:rPr lang="en-US" sz="1400">
                <a:solidFill>
                  <a:schemeClr val="bg2"/>
                </a:solidFill>
                <a:ea typeface="MS PGothic" pitchFamily="34" charset="-128"/>
                <a:cs typeface="MS PGothic" pitchFamily="34" charset="-128"/>
              </a:rPr>
              <a:t>Messaging</a:t>
            </a:r>
          </a:p>
          <a:p>
            <a:pPr>
              <a:lnSpc>
                <a:spcPct val="130000"/>
              </a:lnSpc>
            </a:pPr>
            <a:r>
              <a:rPr lang="en-US" sz="1400">
                <a:solidFill>
                  <a:schemeClr val="bg2"/>
                </a:solidFill>
                <a:ea typeface="MS PGothic" pitchFamily="34" charset="-128"/>
                <a:cs typeface="MS PGothic" pitchFamily="34" charset="-128"/>
              </a:rPr>
              <a:t>Search</a:t>
            </a:r>
          </a:p>
        </p:txBody>
      </p:sp>
      <p:sp>
        <p:nvSpPr>
          <p:cNvPr id="282632" name="AutoShape 9"/>
          <p:cNvSpPr>
            <a:spLocks noChangeArrowheads="1"/>
          </p:cNvSpPr>
          <p:nvPr/>
        </p:nvSpPr>
        <p:spPr bwMode="auto">
          <a:xfrm>
            <a:off x="4724400" y="1558925"/>
            <a:ext cx="1804988" cy="1363663"/>
          </a:xfrm>
          <a:prstGeom prst="roundRect">
            <a:avLst>
              <a:gd name="adj" fmla="val 16667"/>
            </a:avLst>
          </a:prstGeom>
          <a:noFill/>
          <a:ln w="9525">
            <a:noFill/>
            <a:round/>
            <a:headEnd/>
            <a:tailEnd/>
          </a:ln>
        </p:spPr>
        <p:txBody>
          <a:bodyPr anchor="ctr">
            <a:prstTxWarp prst="textNoShape">
              <a:avLst/>
            </a:prstTxWarp>
          </a:bodyPr>
          <a:lstStyle/>
          <a:p>
            <a:r>
              <a:rPr lang="en-US" sz="1600" b="1">
                <a:ea typeface="MS PGothic" pitchFamily="34" charset="-128"/>
                <a:cs typeface="MS PGothic" pitchFamily="34" charset="-128"/>
              </a:rPr>
              <a:t>Technical </a:t>
            </a:r>
            <a:br>
              <a:rPr lang="en-US" sz="1600" b="1">
                <a:ea typeface="MS PGothic" pitchFamily="34" charset="-128"/>
                <a:cs typeface="MS PGothic" pitchFamily="34" charset="-128"/>
              </a:rPr>
            </a:br>
            <a:r>
              <a:rPr lang="en-US" sz="1600" b="1">
                <a:ea typeface="MS PGothic" pitchFamily="34" charset="-128"/>
                <a:cs typeface="MS PGothic" pitchFamily="34" charset="-128"/>
              </a:rPr>
              <a:t>Operations</a:t>
            </a:r>
          </a:p>
        </p:txBody>
      </p:sp>
      <p:sp>
        <p:nvSpPr>
          <p:cNvPr id="282633" name="Rectangle 10"/>
          <p:cNvSpPr>
            <a:spLocks noChangeArrowheads="1"/>
          </p:cNvSpPr>
          <p:nvPr/>
        </p:nvSpPr>
        <p:spPr bwMode="auto">
          <a:xfrm>
            <a:off x="4919663" y="2565400"/>
            <a:ext cx="1146175" cy="1482725"/>
          </a:xfrm>
          <a:prstGeom prst="rect">
            <a:avLst/>
          </a:prstGeom>
          <a:noFill/>
          <a:ln w="9525">
            <a:noFill/>
            <a:miter lim="800000"/>
            <a:headEnd/>
            <a:tailEnd/>
          </a:ln>
        </p:spPr>
        <p:txBody>
          <a:bodyPr wrap="none">
            <a:prstTxWarp prst="textNoShape">
              <a:avLst/>
            </a:prstTxWarp>
            <a:spAutoFit/>
          </a:bodyPr>
          <a:lstStyle/>
          <a:p>
            <a:pPr>
              <a:lnSpc>
                <a:spcPct val="130000"/>
              </a:lnSpc>
            </a:pPr>
            <a:r>
              <a:rPr lang="en-US" sz="1400">
                <a:solidFill>
                  <a:schemeClr val="bg2"/>
                </a:solidFill>
                <a:ea typeface="MS PGothic" pitchFamily="34" charset="-128"/>
                <a:cs typeface="MS PGothic" pitchFamily="34" charset="-128"/>
              </a:rPr>
              <a:t>Monitoring</a:t>
            </a:r>
          </a:p>
          <a:p>
            <a:pPr>
              <a:lnSpc>
                <a:spcPct val="130000"/>
              </a:lnSpc>
            </a:pPr>
            <a:r>
              <a:rPr lang="en-US" sz="1400">
                <a:solidFill>
                  <a:schemeClr val="bg2"/>
                </a:solidFill>
                <a:ea typeface="MS PGothic" pitchFamily="34" charset="-128"/>
                <a:cs typeface="MS PGothic" pitchFamily="34" charset="-128"/>
              </a:rPr>
              <a:t>Patch Mgmt</a:t>
            </a:r>
          </a:p>
          <a:p>
            <a:pPr>
              <a:lnSpc>
                <a:spcPct val="130000"/>
              </a:lnSpc>
            </a:pPr>
            <a:r>
              <a:rPr lang="en-US" sz="1400">
                <a:solidFill>
                  <a:schemeClr val="bg2"/>
                </a:solidFill>
                <a:ea typeface="MS PGothic" pitchFamily="34" charset="-128"/>
                <a:cs typeface="MS PGothic" pitchFamily="34" charset="-128"/>
              </a:rPr>
              <a:t>Upgrades</a:t>
            </a:r>
          </a:p>
          <a:p>
            <a:pPr>
              <a:lnSpc>
                <a:spcPct val="130000"/>
              </a:lnSpc>
            </a:pPr>
            <a:r>
              <a:rPr lang="en-US" sz="1400">
                <a:solidFill>
                  <a:schemeClr val="bg2"/>
                </a:solidFill>
                <a:ea typeface="MS PGothic" pitchFamily="34" charset="-128"/>
                <a:cs typeface="MS PGothic" pitchFamily="34" charset="-128"/>
              </a:rPr>
              <a:t>Backup</a:t>
            </a:r>
          </a:p>
          <a:p>
            <a:pPr>
              <a:lnSpc>
                <a:spcPct val="130000"/>
              </a:lnSpc>
            </a:pPr>
            <a:r>
              <a:rPr lang="en-US" sz="1400">
                <a:solidFill>
                  <a:schemeClr val="bg2"/>
                </a:solidFill>
                <a:ea typeface="MS PGothic" pitchFamily="34" charset="-128"/>
                <a:cs typeface="MS PGothic" pitchFamily="34" charset="-128"/>
              </a:rPr>
              <a:t>NOC</a:t>
            </a:r>
          </a:p>
        </p:txBody>
      </p:sp>
      <p:sp>
        <p:nvSpPr>
          <p:cNvPr id="282634" name="AutoShape 11"/>
          <p:cNvSpPr>
            <a:spLocks noChangeArrowheads="1"/>
          </p:cNvSpPr>
          <p:nvPr/>
        </p:nvSpPr>
        <p:spPr bwMode="auto">
          <a:xfrm>
            <a:off x="6172200" y="1558925"/>
            <a:ext cx="1804988" cy="1363663"/>
          </a:xfrm>
          <a:prstGeom prst="roundRect">
            <a:avLst>
              <a:gd name="adj" fmla="val 16667"/>
            </a:avLst>
          </a:prstGeom>
          <a:noFill/>
          <a:ln w="9525">
            <a:noFill/>
            <a:round/>
            <a:headEnd/>
            <a:tailEnd/>
          </a:ln>
        </p:spPr>
        <p:txBody>
          <a:bodyPr anchor="ctr">
            <a:prstTxWarp prst="textNoShape">
              <a:avLst/>
            </a:prstTxWarp>
          </a:bodyPr>
          <a:lstStyle/>
          <a:p>
            <a:r>
              <a:rPr lang="en-US" sz="1600" b="1">
                <a:ea typeface="MS PGothic" pitchFamily="34" charset="-128"/>
                <a:cs typeface="MS PGothic" pitchFamily="34" charset="-128"/>
              </a:rPr>
              <a:t>Business</a:t>
            </a:r>
          </a:p>
          <a:p>
            <a:r>
              <a:rPr lang="en-US" sz="1600" b="1">
                <a:ea typeface="MS PGothic" pitchFamily="34" charset="-128"/>
                <a:cs typeface="MS PGothic" pitchFamily="34" charset="-128"/>
              </a:rPr>
              <a:t>Operations</a:t>
            </a:r>
          </a:p>
        </p:txBody>
      </p:sp>
      <p:sp>
        <p:nvSpPr>
          <p:cNvPr id="282635" name="Rectangle 12"/>
          <p:cNvSpPr>
            <a:spLocks noChangeArrowheads="1"/>
          </p:cNvSpPr>
          <p:nvPr/>
        </p:nvSpPr>
        <p:spPr bwMode="auto">
          <a:xfrm>
            <a:off x="6313488" y="2565400"/>
            <a:ext cx="1162050" cy="2322513"/>
          </a:xfrm>
          <a:prstGeom prst="rect">
            <a:avLst/>
          </a:prstGeom>
          <a:noFill/>
          <a:ln w="9525">
            <a:noFill/>
            <a:miter lim="800000"/>
            <a:headEnd/>
            <a:tailEnd/>
          </a:ln>
        </p:spPr>
        <p:txBody>
          <a:bodyPr wrap="none">
            <a:prstTxWarp prst="textNoShape">
              <a:avLst/>
            </a:prstTxWarp>
            <a:spAutoFit/>
          </a:bodyPr>
          <a:lstStyle/>
          <a:p>
            <a:pPr>
              <a:lnSpc>
                <a:spcPct val="130000"/>
              </a:lnSpc>
            </a:pPr>
            <a:r>
              <a:rPr lang="en-US" sz="1400">
                <a:solidFill>
                  <a:schemeClr val="bg2"/>
                </a:solidFill>
                <a:ea typeface="MS PGothic" pitchFamily="34" charset="-128"/>
                <a:cs typeface="MS PGothic" pitchFamily="34" charset="-128"/>
              </a:rPr>
              <a:t>Ordering</a:t>
            </a:r>
          </a:p>
          <a:p>
            <a:pPr>
              <a:lnSpc>
                <a:spcPct val="130000"/>
              </a:lnSpc>
            </a:pPr>
            <a:r>
              <a:rPr lang="en-US" sz="1400">
                <a:solidFill>
                  <a:schemeClr val="bg2"/>
                </a:solidFill>
                <a:ea typeface="MS PGothic" pitchFamily="34" charset="-128"/>
                <a:cs typeface="MS PGothic" pitchFamily="34" charset="-128"/>
              </a:rPr>
              <a:t>Provisioning</a:t>
            </a:r>
          </a:p>
          <a:p>
            <a:pPr>
              <a:lnSpc>
                <a:spcPct val="130000"/>
              </a:lnSpc>
            </a:pPr>
            <a:r>
              <a:rPr lang="en-US" sz="1400">
                <a:solidFill>
                  <a:schemeClr val="bg2"/>
                </a:solidFill>
                <a:ea typeface="MS PGothic" pitchFamily="34" charset="-128"/>
                <a:cs typeface="MS PGothic" pitchFamily="34" charset="-128"/>
              </a:rPr>
              <a:t>Licensing</a:t>
            </a:r>
          </a:p>
          <a:p>
            <a:pPr>
              <a:lnSpc>
                <a:spcPct val="130000"/>
              </a:lnSpc>
            </a:pPr>
            <a:r>
              <a:rPr lang="en-US" sz="1400">
                <a:solidFill>
                  <a:schemeClr val="bg2"/>
                </a:solidFill>
                <a:ea typeface="MS PGothic" pitchFamily="34" charset="-128"/>
                <a:cs typeface="MS PGothic" pitchFamily="34" charset="-128"/>
              </a:rPr>
              <a:t>Billing</a:t>
            </a:r>
          </a:p>
          <a:p>
            <a:pPr>
              <a:lnSpc>
                <a:spcPct val="130000"/>
              </a:lnSpc>
            </a:pPr>
            <a:r>
              <a:rPr lang="en-US" sz="1400">
                <a:solidFill>
                  <a:schemeClr val="bg2"/>
                </a:solidFill>
                <a:ea typeface="MS PGothic" pitchFamily="34" charset="-128"/>
                <a:cs typeface="MS PGothic" pitchFamily="34" charset="-128"/>
              </a:rPr>
              <a:t>Renewal</a:t>
            </a:r>
          </a:p>
          <a:p>
            <a:pPr>
              <a:lnSpc>
                <a:spcPct val="130000"/>
              </a:lnSpc>
            </a:pPr>
            <a:r>
              <a:rPr lang="en-US" sz="1400">
                <a:solidFill>
                  <a:schemeClr val="bg2"/>
                </a:solidFill>
                <a:ea typeface="MS PGothic" pitchFamily="34" charset="-128"/>
                <a:cs typeface="MS PGothic" pitchFamily="34" charset="-128"/>
              </a:rPr>
              <a:t>Upgrades</a:t>
            </a:r>
          </a:p>
          <a:p>
            <a:pPr>
              <a:lnSpc>
                <a:spcPct val="130000"/>
              </a:lnSpc>
            </a:pPr>
            <a:r>
              <a:rPr lang="en-US" sz="1400">
                <a:solidFill>
                  <a:schemeClr val="bg2"/>
                </a:solidFill>
                <a:ea typeface="MS PGothic" pitchFamily="34" charset="-128"/>
                <a:cs typeface="MS PGothic" pitchFamily="34" charset="-128"/>
              </a:rPr>
              <a:t>Marketing</a:t>
            </a:r>
          </a:p>
          <a:p>
            <a:pPr>
              <a:lnSpc>
                <a:spcPct val="130000"/>
              </a:lnSpc>
            </a:pPr>
            <a:r>
              <a:rPr lang="en-US" sz="1400">
                <a:solidFill>
                  <a:schemeClr val="bg2"/>
                </a:solidFill>
                <a:ea typeface="MS PGothic" pitchFamily="34" charset="-128"/>
                <a:cs typeface="MS PGothic" pitchFamily="34" charset="-128"/>
              </a:rPr>
              <a:t>Sales</a:t>
            </a:r>
          </a:p>
        </p:txBody>
      </p:sp>
      <p:sp>
        <p:nvSpPr>
          <p:cNvPr id="282636" name="AutoShape 13"/>
          <p:cNvSpPr>
            <a:spLocks noChangeArrowheads="1"/>
          </p:cNvSpPr>
          <p:nvPr/>
        </p:nvSpPr>
        <p:spPr bwMode="auto">
          <a:xfrm>
            <a:off x="436740" y="1456474"/>
            <a:ext cx="1600200" cy="1363662"/>
          </a:xfrm>
          <a:prstGeom prst="roundRect">
            <a:avLst>
              <a:gd name="adj" fmla="val 16667"/>
            </a:avLst>
          </a:prstGeom>
          <a:noFill/>
          <a:ln w="9525">
            <a:noFill/>
            <a:round/>
            <a:headEnd/>
            <a:tailEnd/>
          </a:ln>
        </p:spPr>
        <p:txBody>
          <a:bodyPr anchor="ctr">
            <a:prstTxWarp prst="textNoShape">
              <a:avLst/>
            </a:prstTxWarp>
          </a:bodyPr>
          <a:lstStyle/>
          <a:p>
            <a:r>
              <a:rPr lang="en-US" sz="2000" dirty="0">
                <a:solidFill>
                  <a:srgbClr val="FF0000"/>
                </a:solidFill>
                <a:ea typeface="MS PGothic" pitchFamily="34" charset="-128"/>
                <a:cs typeface="MS PGothic" pitchFamily="34" charset="-128"/>
              </a:rPr>
              <a:t>You</a:t>
            </a:r>
          </a:p>
        </p:txBody>
      </p:sp>
      <p:sp>
        <p:nvSpPr>
          <p:cNvPr id="282637" name="Line 3"/>
          <p:cNvSpPr>
            <a:spLocks noChangeShapeType="1"/>
          </p:cNvSpPr>
          <p:nvPr/>
        </p:nvSpPr>
        <p:spPr bwMode="auto">
          <a:xfrm>
            <a:off x="7543800" y="1614488"/>
            <a:ext cx="0" cy="4246562"/>
          </a:xfrm>
          <a:prstGeom prst="line">
            <a:avLst/>
          </a:prstGeom>
          <a:noFill/>
          <a:ln w="25400">
            <a:solidFill>
              <a:srgbClr val="CC0000"/>
            </a:solidFill>
            <a:prstDash val="lgDash"/>
            <a:round/>
            <a:headEnd/>
            <a:tailEnd/>
          </a:ln>
        </p:spPr>
        <p:txBody>
          <a:bodyPr anchor="ctr">
            <a:prstTxWarp prst="textNoShape">
              <a:avLst/>
            </a:prstTxWarp>
          </a:bodyPr>
          <a:lstStyle/>
          <a:p>
            <a:endParaRPr lang="en-US"/>
          </a:p>
        </p:txBody>
      </p:sp>
      <p:sp>
        <p:nvSpPr>
          <p:cNvPr id="282638" name="Title 1"/>
          <p:cNvSpPr txBox="1">
            <a:spLocks/>
          </p:cNvSpPr>
          <p:nvPr/>
        </p:nvSpPr>
        <p:spPr bwMode="auto">
          <a:xfrm>
            <a:off x="425450" y="334963"/>
            <a:ext cx="9144000" cy="792162"/>
          </a:xfrm>
          <a:prstGeom prst="rect">
            <a:avLst/>
          </a:prstGeom>
          <a:noFill/>
          <a:ln w="9525">
            <a:noFill/>
            <a:miter lim="800000"/>
            <a:headEnd/>
            <a:tailEnd/>
          </a:ln>
        </p:spPr>
        <p:txBody>
          <a:bodyPr anchor="ctr">
            <a:prstTxWarp prst="textNoShape">
              <a:avLst/>
            </a:prstTxWarp>
          </a:bodyPr>
          <a:lstStyle/>
          <a:p>
            <a:pPr eaLnBrk="0" hangingPunct="0"/>
            <a:r>
              <a:rPr lang="en-US" sz="2400" b="1">
                <a:solidFill>
                  <a:schemeClr val="tx2"/>
                </a:solidFill>
                <a:ea typeface="Arial" pitchFamily="26" charset="0"/>
                <a:cs typeface="Arial" pitchFamily="26" charset="0"/>
              </a:rPr>
              <a:t>Changing the Economics of Innovation</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x3 content XX">
  <a:themeElements>
    <a:clrScheme name="">
      <a:dk1>
        <a:srgbClr val="7B7B7B"/>
      </a:dk1>
      <a:lt1>
        <a:srgbClr val="FFFFFF"/>
      </a:lt1>
      <a:dk2>
        <a:srgbClr val="000000"/>
      </a:dk2>
      <a:lt2>
        <a:srgbClr val="8D8D8D"/>
      </a:lt2>
      <a:accent1>
        <a:srgbClr val="000000"/>
      </a:accent1>
      <a:accent2>
        <a:srgbClr val="333399"/>
      </a:accent2>
      <a:accent3>
        <a:srgbClr val="FFFFFF"/>
      </a:accent3>
      <a:accent4>
        <a:srgbClr val="686868"/>
      </a:accent4>
      <a:accent5>
        <a:srgbClr val="AAAAAA"/>
      </a:accent5>
      <a:accent6>
        <a:srgbClr val="2D2D8A"/>
      </a:accent6>
      <a:hlink>
        <a:srgbClr val="009999"/>
      </a:hlink>
      <a:folHlink>
        <a:srgbClr val="99CC00"/>
      </a:folHlink>
    </a:clrScheme>
    <a:fontScheme name="4x3 content X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lnDef>
  </a:objectDefaults>
  <a:extraClrSchemeLst>
    <a:extraClrScheme>
      <a:clrScheme name="4x3 content X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x3 content copy 2">
  <a:themeElements>
    <a:clrScheme name="">
      <a:dk1>
        <a:srgbClr val="7B7B7B"/>
      </a:dk1>
      <a:lt1>
        <a:srgbClr val="FFFFFF"/>
      </a:lt1>
      <a:dk2>
        <a:srgbClr val="000000"/>
      </a:dk2>
      <a:lt2>
        <a:srgbClr val="000000"/>
      </a:lt2>
      <a:accent1>
        <a:srgbClr val="000000"/>
      </a:accent1>
      <a:accent2>
        <a:srgbClr val="333399"/>
      </a:accent2>
      <a:accent3>
        <a:srgbClr val="FFFFFF"/>
      </a:accent3>
      <a:accent4>
        <a:srgbClr val="686868"/>
      </a:accent4>
      <a:accent5>
        <a:srgbClr val="AAAAAA"/>
      </a:accent5>
      <a:accent6>
        <a:srgbClr val="2D2D8A"/>
      </a:accent6>
      <a:hlink>
        <a:srgbClr val="009999"/>
      </a:hlink>
      <a:folHlink>
        <a:srgbClr val="99CC00"/>
      </a:folHlink>
    </a:clrScheme>
    <a:fontScheme name="4x3 content copy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lnDef>
  </a:objectDefaults>
  <a:extraClrSchemeLst>
    <a:extraClrScheme>
      <a:clrScheme name="4x3 content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4x3 content copy">
  <a:themeElements>
    <a:clrScheme name="">
      <a:dk1>
        <a:srgbClr val="7B7B7B"/>
      </a:dk1>
      <a:lt1>
        <a:srgbClr val="FFFFFF"/>
      </a:lt1>
      <a:dk2>
        <a:srgbClr val="000000"/>
      </a:dk2>
      <a:lt2>
        <a:srgbClr val="000000"/>
      </a:lt2>
      <a:accent1>
        <a:srgbClr val="000000"/>
      </a:accent1>
      <a:accent2>
        <a:srgbClr val="333399"/>
      </a:accent2>
      <a:accent3>
        <a:srgbClr val="FFFFFF"/>
      </a:accent3>
      <a:accent4>
        <a:srgbClr val="686868"/>
      </a:accent4>
      <a:accent5>
        <a:srgbClr val="AAAAAA"/>
      </a:accent5>
      <a:accent6>
        <a:srgbClr val="2D2D8A"/>
      </a:accent6>
      <a:hlink>
        <a:srgbClr val="009999"/>
      </a:hlink>
      <a:folHlink>
        <a:srgbClr val="99CC00"/>
      </a:folHlink>
    </a:clrScheme>
    <a:fontScheme name="4x3 content cop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lnDef>
  </a:objectDefaults>
  <a:extraClrSchemeLst>
    <a:extraClrScheme>
      <a:clrScheme name="4x3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Only copy 1">
  <a:themeElements>
    <a:clrScheme name="">
      <a:dk1>
        <a:srgbClr val="7B7B7B"/>
      </a:dk1>
      <a:lt1>
        <a:srgbClr val="FFFFFF"/>
      </a:lt1>
      <a:dk2>
        <a:srgbClr val="000000"/>
      </a:dk2>
      <a:lt2>
        <a:srgbClr val="808080"/>
      </a:lt2>
      <a:accent1>
        <a:srgbClr val="000000"/>
      </a:accent1>
      <a:accent2>
        <a:srgbClr val="333399"/>
      </a:accent2>
      <a:accent3>
        <a:srgbClr val="FFFFFF"/>
      </a:accent3>
      <a:accent4>
        <a:srgbClr val="686868"/>
      </a:accent4>
      <a:accent5>
        <a:srgbClr val="AAAAAA"/>
      </a:accent5>
      <a:accent6>
        <a:srgbClr val="2D2D8A"/>
      </a:accent6>
      <a:hlink>
        <a:srgbClr val="009999"/>
      </a:hlink>
      <a:folHlink>
        <a:srgbClr val="99CC00"/>
      </a:folHlink>
    </a:clrScheme>
    <a:fontScheme name="Title Only copy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lnDef>
  </a:objectDefaults>
  <a:extraClrSchemeLst>
    <a:extraClrScheme>
      <a:clrScheme name="Title Only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Only copy 2">
  <a:themeElements>
    <a:clrScheme name="">
      <a:dk1>
        <a:srgbClr val="7B7B7B"/>
      </a:dk1>
      <a:lt1>
        <a:srgbClr val="FFFFFF"/>
      </a:lt1>
      <a:dk2>
        <a:srgbClr val="000000"/>
      </a:dk2>
      <a:lt2>
        <a:srgbClr val="808080"/>
      </a:lt2>
      <a:accent1>
        <a:srgbClr val="000000"/>
      </a:accent1>
      <a:accent2>
        <a:srgbClr val="333399"/>
      </a:accent2>
      <a:accent3>
        <a:srgbClr val="FFFFFF"/>
      </a:accent3>
      <a:accent4>
        <a:srgbClr val="686868"/>
      </a:accent4>
      <a:accent5>
        <a:srgbClr val="AAAAAA"/>
      </a:accent5>
      <a:accent6>
        <a:srgbClr val="2D2D8A"/>
      </a:accent6>
      <a:hlink>
        <a:srgbClr val="009999"/>
      </a:hlink>
      <a:folHlink>
        <a:srgbClr val="99CC00"/>
      </a:folHlink>
    </a:clrScheme>
    <a:fontScheme name="Title Only copy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lnDef>
  </a:objectDefaults>
  <a:extraClrSchemeLst>
    <a:extraClrScheme>
      <a:clrScheme name="Title Only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4x3 content">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4x3 cont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lnDef>
  </a:objectDefaults>
  <a:extraClrSchemeLst>
    <a:extraClrScheme>
      <a:clrScheme name="4x3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Title Only">
  <a:themeElements>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Onl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lnDef>
  </a:objectDefaults>
  <a:extraClrSchemeLst>
    <a:extraClrScheme>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4x3 content">
  <a:themeElements>
    <a:clrScheme name="">
      <a:dk1>
        <a:srgbClr val="7B7B7B"/>
      </a:dk1>
      <a:lt1>
        <a:srgbClr val="FFFFFF"/>
      </a:lt1>
      <a:dk2>
        <a:srgbClr val="000000"/>
      </a:dk2>
      <a:lt2>
        <a:srgbClr val="808080"/>
      </a:lt2>
      <a:accent1>
        <a:srgbClr val="000000"/>
      </a:accent1>
      <a:accent2>
        <a:srgbClr val="333399"/>
      </a:accent2>
      <a:accent3>
        <a:srgbClr val="FFFFFF"/>
      </a:accent3>
      <a:accent4>
        <a:srgbClr val="686868"/>
      </a:accent4>
      <a:accent5>
        <a:srgbClr val="AAAAAA"/>
      </a:accent5>
      <a:accent6>
        <a:srgbClr val="2D2D8A"/>
      </a:accent6>
      <a:hlink>
        <a:srgbClr val="009999"/>
      </a:hlink>
      <a:folHlink>
        <a:srgbClr val="99CC00"/>
      </a:folHlink>
    </a:clrScheme>
    <a:fontScheme name="4x3 cont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lnDef>
  </a:objectDefaults>
  <a:extraClrSchemeLst>
    <a:extraClrScheme>
      <a:clrScheme name="4x3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fade logos">
  <a:themeElements>
    <a:clrScheme name="">
      <a:dk1>
        <a:srgbClr val="7B7B7B"/>
      </a:dk1>
      <a:lt1>
        <a:srgbClr val="FFFFFF"/>
      </a:lt1>
      <a:dk2>
        <a:srgbClr val="000000"/>
      </a:dk2>
      <a:lt2>
        <a:srgbClr val="808080"/>
      </a:lt2>
      <a:accent1>
        <a:srgbClr val="000000"/>
      </a:accent1>
      <a:accent2>
        <a:srgbClr val="333399"/>
      </a:accent2>
      <a:accent3>
        <a:srgbClr val="FFFFFF"/>
      </a:accent3>
      <a:accent4>
        <a:srgbClr val="686868"/>
      </a:accent4>
      <a:accent5>
        <a:srgbClr val="AAAAAA"/>
      </a:accent5>
      <a:accent6>
        <a:srgbClr val="2D2D8A"/>
      </a:accent6>
      <a:hlink>
        <a:srgbClr val="009999"/>
      </a:hlink>
      <a:folHlink>
        <a:srgbClr val="99CC00"/>
      </a:folHlink>
    </a:clrScheme>
    <a:fontScheme name="fade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lnDef>
  </a:objectDefaults>
  <a:extraClrSchemeLst>
    <a:extraClrScheme>
      <a:clrScheme name="fade logo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4x3 content copy 1">
  <a:themeElements>
    <a:clrScheme name="">
      <a:dk1>
        <a:srgbClr val="7B7B7B"/>
      </a:dk1>
      <a:lt1>
        <a:srgbClr val="FFFFFF"/>
      </a:lt1>
      <a:dk2>
        <a:srgbClr val="000000"/>
      </a:dk2>
      <a:lt2>
        <a:srgbClr val="808080"/>
      </a:lt2>
      <a:accent1>
        <a:srgbClr val="000000"/>
      </a:accent1>
      <a:accent2>
        <a:srgbClr val="333399"/>
      </a:accent2>
      <a:accent3>
        <a:srgbClr val="FFFFFF"/>
      </a:accent3>
      <a:accent4>
        <a:srgbClr val="686868"/>
      </a:accent4>
      <a:accent5>
        <a:srgbClr val="AAAAAA"/>
      </a:accent5>
      <a:accent6>
        <a:srgbClr val="2D2D8A"/>
      </a:accent6>
      <a:hlink>
        <a:srgbClr val="009999"/>
      </a:hlink>
      <a:folHlink>
        <a:srgbClr val="99CC00"/>
      </a:folHlink>
    </a:clrScheme>
    <a:fontScheme name="4x3 content copy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lnDef>
  </a:objectDefaults>
  <a:extraClrSchemeLst>
    <a:extraClrScheme>
      <a:clrScheme name="4x3 content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Only">
  <a:themeElements>
    <a:clrScheme name="">
      <a:dk1>
        <a:srgbClr val="000000"/>
      </a:dk1>
      <a:lt1>
        <a:srgbClr val="FFFFFF"/>
      </a:lt1>
      <a:dk2>
        <a:srgbClr val="000000"/>
      </a:dk2>
      <a:lt2>
        <a:srgbClr val="000000"/>
      </a:lt2>
      <a:accent1>
        <a:srgbClr val="A3AAB4"/>
      </a:accent1>
      <a:accent2>
        <a:srgbClr val="333399"/>
      </a:accent2>
      <a:accent3>
        <a:srgbClr val="FFFFFF"/>
      </a:accent3>
      <a:accent4>
        <a:srgbClr val="000000"/>
      </a:accent4>
      <a:accent5>
        <a:srgbClr val="CED2D6"/>
      </a:accent5>
      <a:accent6>
        <a:srgbClr val="2D2D8A"/>
      </a:accent6>
      <a:hlink>
        <a:srgbClr val="009999"/>
      </a:hlink>
      <a:folHlink>
        <a:srgbClr val="99CC00"/>
      </a:folHlink>
    </a:clrScheme>
    <a:fontScheme name="Title Onl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lnDef>
  </a:objectDefaults>
  <a:extraClrSchemeLst>
    <a:extraClrScheme>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bright logos">
  <a:themeElements>
    <a:clrScheme name="">
      <a:dk1>
        <a:srgbClr val="7B7B7B"/>
      </a:dk1>
      <a:lt1>
        <a:srgbClr val="FFFFFF"/>
      </a:lt1>
      <a:dk2>
        <a:srgbClr val="000000"/>
      </a:dk2>
      <a:lt2>
        <a:srgbClr val="808080"/>
      </a:lt2>
      <a:accent1>
        <a:srgbClr val="000000"/>
      </a:accent1>
      <a:accent2>
        <a:srgbClr val="333399"/>
      </a:accent2>
      <a:accent3>
        <a:srgbClr val="FFFFFF"/>
      </a:accent3>
      <a:accent4>
        <a:srgbClr val="686868"/>
      </a:accent4>
      <a:accent5>
        <a:srgbClr val="AAAAAA"/>
      </a:accent5>
      <a:accent6>
        <a:srgbClr val="2D2D8A"/>
      </a:accent6>
      <a:hlink>
        <a:srgbClr val="009999"/>
      </a:hlink>
      <a:folHlink>
        <a:srgbClr val="99CC00"/>
      </a:folHlink>
    </a:clrScheme>
    <a:fontScheme name="bright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lnDef>
  </a:objectDefaults>
  <a:extraClrSchemeLst>
    <a:extraClrScheme>
      <a:clrScheme name="bright logo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4x3 content copy 3">
  <a:themeElements>
    <a:clrScheme name="">
      <a:dk1>
        <a:srgbClr val="7B7B7B"/>
      </a:dk1>
      <a:lt1>
        <a:srgbClr val="FFFFFF"/>
      </a:lt1>
      <a:dk2>
        <a:srgbClr val="000000"/>
      </a:dk2>
      <a:lt2>
        <a:srgbClr val="808080"/>
      </a:lt2>
      <a:accent1>
        <a:srgbClr val="000000"/>
      </a:accent1>
      <a:accent2>
        <a:srgbClr val="333399"/>
      </a:accent2>
      <a:accent3>
        <a:srgbClr val="FFFFFF"/>
      </a:accent3>
      <a:accent4>
        <a:srgbClr val="686868"/>
      </a:accent4>
      <a:accent5>
        <a:srgbClr val="AAAAAA"/>
      </a:accent5>
      <a:accent6>
        <a:srgbClr val="2D2D8A"/>
      </a:accent6>
      <a:hlink>
        <a:srgbClr val="009999"/>
      </a:hlink>
      <a:folHlink>
        <a:srgbClr val="99CC00"/>
      </a:folHlink>
    </a:clrScheme>
    <a:fontScheme name="4x3 content copy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lnDef>
  </a:objectDefaults>
  <a:extraClrSchemeLst>
    <a:extraClrScheme>
      <a:clrScheme name="4x3 content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5_Title Only">
  <a:themeElements>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Onl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lnDef>
  </a:objectDefaults>
  <a:extraClrSchemeLst>
    <a:extraClrScheme>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x3 conten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4x3 cont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lnDef>
  </a:objectDefaults>
  <a:extraClrSchemeLst>
    <a:extraClrScheme>
      <a:clrScheme name="4x3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4x3 content">
  <a:themeElements>
    <a:clrScheme name="">
      <a:dk1>
        <a:srgbClr val="000000"/>
      </a:dk1>
      <a:lt1>
        <a:srgbClr val="FFFFFF"/>
      </a:lt1>
      <a:dk2>
        <a:srgbClr val="000000"/>
      </a:dk2>
      <a:lt2>
        <a:srgbClr val="58585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x3 cont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lnDef>
  </a:objectDefaults>
  <a:extraClrSchemeLst>
    <a:extraClrScheme>
      <a:clrScheme name="4x3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itle Only">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itle Onl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lnDef>
  </a:objectDefaults>
  <a:extraClrSchemeLst>
    <a:extraClrScheme>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Only copy">
  <a:themeElements>
    <a:clrScheme name="Title Only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Only cop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lnDef>
  </a:objectDefaults>
  <a:extraClrSchemeLst>
    <a:extraClrScheme>
      <a:clrScheme name="Title Only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ank Presentation">
  <a:themeElements>
    <a:clrScheme name="">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itle Only">
  <a:themeElements>
    <a:clrScheme name="">
      <a:dk1>
        <a:srgbClr val="7B7B7B"/>
      </a:dk1>
      <a:lt1>
        <a:srgbClr val="FFFFFF"/>
      </a:lt1>
      <a:dk2>
        <a:srgbClr val="000000"/>
      </a:dk2>
      <a:lt2>
        <a:srgbClr val="000000"/>
      </a:lt2>
      <a:accent1>
        <a:srgbClr val="000000"/>
      </a:accent1>
      <a:accent2>
        <a:srgbClr val="333399"/>
      </a:accent2>
      <a:accent3>
        <a:srgbClr val="FFFFFF"/>
      </a:accent3>
      <a:accent4>
        <a:srgbClr val="686868"/>
      </a:accent4>
      <a:accent5>
        <a:srgbClr val="AAAAAA"/>
      </a:accent5>
      <a:accent6>
        <a:srgbClr val="2D2D8A"/>
      </a:accent6>
      <a:hlink>
        <a:srgbClr val="009999"/>
      </a:hlink>
      <a:folHlink>
        <a:srgbClr val="99CC00"/>
      </a:folHlink>
    </a:clrScheme>
    <a:fontScheme name="Title Onl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lnDef>
  </a:objectDefaults>
  <a:extraClrSchemeLst>
    <a:extraClrScheme>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Title Only">
  <a:themeElements>
    <a:clrScheme name="">
      <a:dk1>
        <a:srgbClr val="7B7B7B"/>
      </a:dk1>
      <a:lt1>
        <a:srgbClr val="FFFFFF"/>
      </a:lt1>
      <a:dk2>
        <a:srgbClr val="000000"/>
      </a:dk2>
      <a:lt2>
        <a:srgbClr val="808080"/>
      </a:lt2>
      <a:accent1>
        <a:srgbClr val="000000"/>
      </a:accent1>
      <a:accent2>
        <a:srgbClr val="333399"/>
      </a:accent2>
      <a:accent3>
        <a:srgbClr val="FFFFFF"/>
      </a:accent3>
      <a:accent4>
        <a:srgbClr val="686868"/>
      </a:accent4>
      <a:accent5>
        <a:srgbClr val="AAAAAA"/>
      </a:accent5>
      <a:accent6>
        <a:srgbClr val="2D2D8A"/>
      </a:accent6>
      <a:hlink>
        <a:srgbClr val="009999"/>
      </a:hlink>
      <a:folHlink>
        <a:srgbClr val="99CC00"/>
      </a:folHlink>
    </a:clrScheme>
    <a:fontScheme name="Title Onl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a:ln>
              <a:noFill/>
            </a:ln>
            <a:solidFill>
              <a:srgbClr val="000000"/>
            </a:solidFill>
            <a:effectLst/>
            <a:latin typeface="Arial" pitchFamily="-107" charset="0"/>
            <a:sym typeface="Arial" pitchFamily="-107" charset="0"/>
          </a:defRPr>
        </a:defPPr>
      </a:lstStyle>
    </a:lnDef>
  </a:objectDefaults>
  <a:extraClrSchemeLst>
    <a:extraClrScheme>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7226</TotalTime>
  <Pages>0</Pages>
  <Words>1383</Words>
  <Characters>0</Characters>
  <PresentationFormat>On-screen Show (4:3)</PresentationFormat>
  <Lines>0</Lines>
  <Paragraphs>192</Paragraphs>
  <Slides>13</Slides>
  <Notes>6</Notes>
  <HiddenSlides>0</HiddenSlides>
  <MMClips>0</MMClips>
  <ScaleCrop>false</ScaleCrop>
  <HeadingPairs>
    <vt:vector size="6" baseType="variant">
      <vt:variant>
        <vt:lpstr>Design Template</vt:lpstr>
      </vt:variant>
      <vt:variant>
        <vt:i4>22</vt:i4>
      </vt:variant>
      <vt:variant>
        <vt:lpstr>Embedded OLE Servers</vt:lpstr>
      </vt:variant>
      <vt:variant>
        <vt:i4>2</vt:i4>
      </vt:variant>
      <vt:variant>
        <vt:lpstr>Slide Titles</vt:lpstr>
      </vt:variant>
      <vt:variant>
        <vt:i4>13</vt:i4>
      </vt:variant>
    </vt:vector>
  </HeadingPairs>
  <TitlesOfParts>
    <vt:vector size="37" baseType="lpstr">
      <vt:lpstr>Blank</vt:lpstr>
      <vt:lpstr>Title Only</vt:lpstr>
      <vt:lpstr>4x3 content</vt:lpstr>
      <vt:lpstr>1_4x3 content</vt:lpstr>
      <vt:lpstr>1_Title Only</vt:lpstr>
      <vt:lpstr>Title Only copy</vt:lpstr>
      <vt:lpstr>1_Blank Presentation</vt:lpstr>
      <vt:lpstr>2_Title Only</vt:lpstr>
      <vt:lpstr>3_Title Only</vt:lpstr>
      <vt:lpstr>4x3 content XX</vt:lpstr>
      <vt:lpstr>4x3 content copy 2</vt:lpstr>
      <vt:lpstr>2_4x3 content copy</vt:lpstr>
      <vt:lpstr>Title Only copy 1</vt:lpstr>
      <vt:lpstr>Title Only copy 2</vt:lpstr>
      <vt:lpstr>2_4x3 content</vt:lpstr>
      <vt:lpstr>4_Title Only</vt:lpstr>
      <vt:lpstr>3_4x3 content</vt:lpstr>
      <vt:lpstr>fade logos</vt:lpstr>
      <vt:lpstr>4x3 content copy 1</vt:lpstr>
      <vt:lpstr>bright logos</vt:lpstr>
      <vt:lpstr>4x3 content copy 3</vt:lpstr>
      <vt:lpstr>5_Title Only</vt:lpstr>
      <vt:lpstr>Chart</vt:lpstr>
      <vt:lpstr>Microsoft Graph Chart</vt:lpstr>
      <vt:lpstr>Slide 1</vt:lpstr>
      <vt:lpstr>Safe Harbor</vt:lpstr>
      <vt:lpstr>Cloud Computing Platforms as a Service</vt:lpstr>
      <vt:lpstr>Types of Platform as a Service Offerings</vt:lpstr>
      <vt:lpstr>Why Multi-Tenant? Increased Efficiency</vt:lpstr>
      <vt:lpstr>Multi-Tenancy Delivers Performance at Scale</vt:lpstr>
      <vt:lpstr>Platform as a Service Requires a New Architecture Customize and Build Without Upgrades</vt:lpstr>
      <vt:lpstr>Platform as a Service Enables Reactive Innovation 26 Major Releases in 9 Years</vt:lpstr>
      <vt:lpstr>Slide 9</vt:lpstr>
      <vt:lpstr>What Does a PaaS Look Like? </vt:lpstr>
      <vt:lpstr>Demo</vt:lpstr>
      <vt:lpstr>Q &amp; A</vt:lpstr>
      <vt:lpstr>Slide 13</vt:lpstr>
    </vt:vector>
  </TitlesOfParts>
  <LinksUpToDate>false</LinksUpToDate>
  <SharedDoc>false</SharedDoc>
  <HyperlinksChanged>false</HyperlinksChanged>
  <AppVersion>12.0257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 Benioff</dc:title>
  <dc:subject/>
  <dc:creator/>
  <cp:keywords/>
  <dc:description/>
  <cp:lastModifiedBy>Jim Rivera</cp:lastModifiedBy>
  <cp:revision>212</cp:revision>
  <dcterms:created xsi:type="dcterms:W3CDTF">2008-07-17T18:22:36Z</dcterms:created>
  <dcterms:modified xsi:type="dcterms:W3CDTF">2008-07-19T18:53:38Z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ID">
    <vt:lpwstr>0683000000004Qr</vt:lpwstr>
  </property>
  <property fmtid="{D5CDD505-2E9C-101B-9397-08002B2CF9AE}" pid="3" name="KCH">
    <vt:lpwstr>6f5a938d548d675b694182be968eb418</vt:lpwstr>
  </property>
</Properties>
</file>